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9531" r:id="rId2"/>
    <p:sldId id="9574" r:id="rId3"/>
    <p:sldId id="9573" r:id="rId4"/>
    <p:sldId id="9606" r:id="rId5"/>
    <p:sldId id="9575" r:id="rId6"/>
    <p:sldId id="9576" r:id="rId7"/>
    <p:sldId id="9577" r:id="rId8"/>
    <p:sldId id="9578" r:id="rId9"/>
    <p:sldId id="9579" r:id="rId10"/>
    <p:sldId id="9610" r:id="rId11"/>
    <p:sldId id="9607" r:id="rId12"/>
    <p:sldId id="9580" r:id="rId13"/>
    <p:sldId id="9614" r:id="rId14"/>
    <p:sldId id="9588" r:id="rId15"/>
    <p:sldId id="9589" r:id="rId16"/>
    <p:sldId id="9591" r:id="rId17"/>
    <p:sldId id="9582" r:id="rId18"/>
    <p:sldId id="9602" r:id="rId19"/>
    <p:sldId id="9604" r:id="rId20"/>
    <p:sldId id="9605" r:id="rId21"/>
    <p:sldId id="9615" r:id="rId22"/>
    <p:sldId id="9616" r:id="rId23"/>
    <p:sldId id="9586" r:id="rId24"/>
    <p:sldId id="9608" r:id="rId25"/>
    <p:sldId id="9617" r:id="rId26"/>
    <p:sldId id="9618" r:id="rId27"/>
    <p:sldId id="9612" r:id="rId28"/>
    <p:sldId id="9613" r:id="rId29"/>
    <p:sldId id="9530"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1A"/>
    <a:srgbClr val="8C8C8C"/>
    <a:srgbClr val="FBC43A"/>
    <a:srgbClr val="FF9999"/>
    <a:srgbClr val="545454"/>
    <a:srgbClr val="E70052"/>
    <a:srgbClr val="F16E22"/>
    <a:srgbClr val="CC3399"/>
    <a:srgbClr val="E43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C4401-AF89-4C86-94C9-D477004A9AC0}" v="4" dt="2024-02-08T08:17:57.626"/>
    <p1510:client id="{67D0DBB2-0BC9-47D7-BE84-0D3BCCAEC834}" v="533" dt="2024-02-07T16:10:57.872"/>
    <p1510:client id="{A318D381-9753-45EF-A09F-5D2A2E3AAF0F}" v="216" dt="2024-02-07T14:55:45.584"/>
    <p1510:client id="{FFE3B314-F9F8-48A0-A56C-4C45F42D87CC}" v="124" dt="2024-02-07T15:03:15.38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99" autoAdjust="0"/>
  </p:normalViewPr>
  <p:slideViewPr>
    <p:cSldViewPr snapToGrid="0">
      <p:cViewPr varScale="1">
        <p:scale>
          <a:sx n="74" d="100"/>
          <a:sy n="74" d="100"/>
        </p:scale>
        <p:origin x="1013"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Bidone" clId="Web-{67D0DBB2-0BC9-47D7-BE84-0D3BCCAEC834}"/>
    <pc:docChg chg="addSld delSld modSld">
      <pc:chgData name="Valentina Bidone" userId="" providerId="" clId="Web-{67D0DBB2-0BC9-47D7-BE84-0D3BCCAEC834}" dt="2024-02-07T16:10:57.872" v="675" actId="1076"/>
      <pc:docMkLst>
        <pc:docMk/>
      </pc:docMkLst>
      <pc:sldChg chg="addSp delSp modSp">
        <pc:chgData name="Valentina Bidone" userId="" providerId="" clId="Web-{67D0DBB2-0BC9-47D7-BE84-0D3BCCAEC834}" dt="2024-02-07T16:07:13.559" v="629"/>
        <pc:sldMkLst>
          <pc:docMk/>
          <pc:sldMk cId="2489131686" sldId="9573"/>
        </pc:sldMkLst>
        <pc:spChg chg="add del">
          <ac:chgData name="Valentina Bidone" userId="" providerId="" clId="Web-{67D0DBB2-0BC9-47D7-BE84-0D3BCCAEC834}" dt="2024-02-07T15:58:15.832" v="403"/>
          <ac:spMkLst>
            <pc:docMk/>
            <pc:sldMk cId="2489131686" sldId="9573"/>
            <ac:spMk id="5" creationId="{16F8FB1D-4201-FB0E-9F5E-0824F3A79FA7}"/>
          </ac:spMkLst>
        </pc:spChg>
        <pc:spChg chg="add del">
          <ac:chgData name="Valentina Bidone" userId="" providerId="" clId="Web-{67D0DBB2-0BC9-47D7-BE84-0D3BCCAEC834}" dt="2024-02-07T15:58:15.832" v="402"/>
          <ac:spMkLst>
            <pc:docMk/>
            <pc:sldMk cId="2489131686" sldId="9573"/>
            <ac:spMk id="7" creationId="{079FAC64-456E-9DB7-B86E-587DE4D106BA}"/>
          </ac:spMkLst>
        </pc:spChg>
        <pc:spChg chg="add del">
          <ac:chgData name="Valentina Bidone" userId="" providerId="" clId="Web-{67D0DBB2-0BC9-47D7-BE84-0D3BCCAEC834}" dt="2024-02-07T16:04:55.892" v="575"/>
          <ac:spMkLst>
            <pc:docMk/>
            <pc:sldMk cId="2489131686" sldId="9573"/>
            <ac:spMk id="9" creationId="{B1FDC2AA-FCCF-A9C8-2778-B2D84A050C69}"/>
          </ac:spMkLst>
        </pc:spChg>
        <pc:spChg chg="add del">
          <ac:chgData name="Valentina Bidone" userId="" providerId="" clId="Web-{67D0DBB2-0BC9-47D7-BE84-0D3BCCAEC834}" dt="2024-02-07T16:04:55.892" v="574"/>
          <ac:spMkLst>
            <pc:docMk/>
            <pc:sldMk cId="2489131686" sldId="9573"/>
            <ac:spMk id="11" creationId="{7AD3C12A-598A-BDFD-5952-0847F73E6820}"/>
          </ac:spMkLst>
        </pc:spChg>
        <pc:spChg chg="del">
          <ac:chgData name="Valentina Bidone" userId="" providerId="" clId="Web-{67D0DBB2-0BC9-47D7-BE84-0D3BCCAEC834}" dt="2024-02-07T15:43:41.673" v="145"/>
          <ac:spMkLst>
            <pc:docMk/>
            <pc:sldMk cId="2489131686" sldId="9573"/>
            <ac:spMk id="13" creationId="{0BA5BD58-0455-F6A2-BD86-B8139B1E91BF}"/>
          </ac:spMkLst>
        </pc:spChg>
        <pc:spChg chg="add del">
          <ac:chgData name="Valentina Bidone" userId="" providerId="" clId="Web-{67D0DBB2-0BC9-47D7-BE84-0D3BCCAEC834}" dt="2024-02-07T16:04:53.033" v="573"/>
          <ac:spMkLst>
            <pc:docMk/>
            <pc:sldMk cId="2489131686" sldId="9573"/>
            <ac:spMk id="14" creationId="{AFE7ED0A-0C58-A15A-E5CF-9C27159DC6E5}"/>
          </ac:spMkLst>
        </pc:spChg>
        <pc:spChg chg="del">
          <ac:chgData name="Valentina Bidone" userId="" providerId="" clId="Web-{67D0DBB2-0BC9-47D7-BE84-0D3BCCAEC834}" dt="2024-02-07T15:43:41.673" v="144"/>
          <ac:spMkLst>
            <pc:docMk/>
            <pc:sldMk cId="2489131686" sldId="9573"/>
            <ac:spMk id="15" creationId="{00C5FB24-91DD-35E9-866C-8187FE9B09CB}"/>
          </ac:spMkLst>
        </pc:spChg>
        <pc:spChg chg="add del">
          <ac:chgData name="Valentina Bidone" userId="" providerId="" clId="Web-{67D0DBB2-0BC9-47D7-BE84-0D3BCCAEC834}" dt="2024-02-07T16:04:53.033" v="572"/>
          <ac:spMkLst>
            <pc:docMk/>
            <pc:sldMk cId="2489131686" sldId="9573"/>
            <ac:spMk id="17" creationId="{0E9FFFAC-6F53-2E62-45E9-31CC210F0410}"/>
          </ac:spMkLst>
        </pc:spChg>
        <pc:spChg chg="add mod">
          <ac:chgData name="Valentina Bidone" userId="" providerId="" clId="Web-{67D0DBB2-0BC9-47D7-BE84-0D3BCCAEC834}" dt="2024-02-07T16:06:14.226" v="624" actId="20577"/>
          <ac:spMkLst>
            <pc:docMk/>
            <pc:sldMk cId="2489131686" sldId="9573"/>
            <ac:spMk id="19" creationId="{5C7E2DEE-9BEA-C2C2-C375-4CDBA19B5DAD}"/>
          </ac:spMkLst>
        </pc:spChg>
        <pc:spChg chg="add">
          <ac:chgData name="Valentina Bidone" userId="" providerId="" clId="Web-{67D0DBB2-0BC9-47D7-BE84-0D3BCCAEC834}" dt="2024-02-07T16:04:57.268" v="577"/>
          <ac:spMkLst>
            <pc:docMk/>
            <pc:sldMk cId="2489131686" sldId="9573"/>
            <ac:spMk id="21" creationId="{AABDBF68-3235-2DA9-31FE-A31CC1C9D16A}"/>
          </ac:spMkLst>
        </pc:spChg>
        <pc:spChg chg="add">
          <ac:chgData name="Valentina Bidone" userId="" providerId="" clId="Web-{67D0DBB2-0BC9-47D7-BE84-0D3BCCAEC834}" dt="2024-02-07T16:07:13.559" v="629"/>
          <ac:spMkLst>
            <pc:docMk/>
            <pc:sldMk cId="2489131686" sldId="9573"/>
            <ac:spMk id="23" creationId="{5B9D861C-17C8-D1E0-7F70-5FC83AE6193A}"/>
          </ac:spMkLst>
        </pc:spChg>
      </pc:sldChg>
      <pc:sldChg chg="addSp delSp modSp">
        <pc:chgData name="Valentina Bidone" userId="" providerId="" clId="Web-{67D0DBB2-0BC9-47D7-BE84-0D3BCCAEC834}" dt="2024-02-07T16:10:57.872" v="675" actId="1076"/>
        <pc:sldMkLst>
          <pc:docMk/>
          <pc:sldMk cId="495169795" sldId="9574"/>
        </pc:sldMkLst>
        <pc:spChg chg="add mod">
          <ac:chgData name="Valentina Bidone" userId="" providerId="" clId="Web-{67D0DBB2-0BC9-47D7-BE84-0D3BCCAEC834}" dt="2024-02-07T16:10:57.872" v="675" actId="1076"/>
          <ac:spMkLst>
            <pc:docMk/>
            <pc:sldMk cId="495169795" sldId="9574"/>
            <ac:spMk id="8" creationId="{50E442DB-A9FF-F9F6-3E67-6BB897490D05}"/>
          </ac:spMkLst>
        </pc:spChg>
        <pc:spChg chg="add mod">
          <ac:chgData name="Valentina Bidone" userId="" providerId="" clId="Web-{67D0DBB2-0BC9-47D7-BE84-0D3BCCAEC834}" dt="2024-02-07T16:10:45.215" v="672" actId="20577"/>
          <ac:spMkLst>
            <pc:docMk/>
            <pc:sldMk cId="495169795" sldId="9574"/>
            <ac:spMk id="12" creationId="{C6CC9240-437D-805D-318D-48D8E0FCEACD}"/>
          </ac:spMkLst>
        </pc:spChg>
        <pc:spChg chg="add del mod">
          <ac:chgData name="Valentina Bidone" userId="" providerId="" clId="Web-{67D0DBB2-0BC9-47D7-BE84-0D3BCCAEC834}" dt="2024-02-07T16:07:57.015" v="650"/>
          <ac:spMkLst>
            <pc:docMk/>
            <pc:sldMk cId="495169795" sldId="9574"/>
            <ac:spMk id="16" creationId="{E7607C01-2354-0125-76E5-1902384C7B5F}"/>
          </ac:spMkLst>
        </pc:spChg>
        <pc:spChg chg="del">
          <ac:chgData name="Valentina Bidone" userId="" providerId="" clId="Web-{67D0DBB2-0BC9-47D7-BE84-0D3BCCAEC834}" dt="2024-02-07T15:43:37.001" v="141"/>
          <ac:spMkLst>
            <pc:docMk/>
            <pc:sldMk cId="495169795" sldId="9574"/>
            <ac:spMk id="27" creationId="{EC024F5E-7ECD-0A1A-BF83-EDFB1EDC862D}"/>
          </ac:spMkLst>
        </pc:spChg>
        <pc:spChg chg="del">
          <ac:chgData name="Valentina Bidone" userId="" providerId="" clId="Web-{67D0DBB2-0BC9-47D7-BE84-0D3BCCAEC834}" dt="2024-02-07T15:43:37.001" v="140"/>
          <ac:spMkLst>
            <pc:docMk/>
            <pc:sldMk cId="495169795" sldId="9574"/>
            <ac:spMk id="28" creationId="{C7A39484-4EE1-5B6C-07EC-425AF8E4583B}"/>
          </ac:spMkLst>
        </pc:spChg>
      </pc:sldChg>
      <pc:sldChg chg="addSp delSp">
        <pc:chgData name="Valentina Bidone" userId="" providerId="" clId="Web-{67D0DBB2-0BC9-47D7-BE84-0D3BCCAEC834}" dt="2024-02-07T16:07:18.903" v="631"/>
        <pc:sldMkLst>
          <pc:docMk/>
          <pc:sldMk cId="3457122292" sldId="9575"/>
        </pc:sldMkLst>
        <pc:spChg chg="del">
          <ac:chgData name="Valentina Bidone" userId="" providerId="" clId="Web-{67D0DBB2-0BC9-47D7-BE84-0D3BCCAEC834}" dt="2024-02-07T15:58:25.129" v="411"/>
          <ac:spMkLst>
            <pc:docMk/>
            <pc:sldMk cId="3457122292" sldId="9575"/>
            <ac:spMk id="8" creationId="{D4829A93-8448-91B4-B330-F4CC5DDDA0FB}"/>
          </ac:spMkLst>
        </pc:spChg>
        <pc:spChg chg="add">
          <ac:chgData name="Valentina Bidone" userId="" providerId="" clId="Web-{67D0DBB2-0BC9-47D7-BE84-0D3BCCAEC834}" dt="2024-02-07T15:58:25.785" v="412"/>
          <ac:spMkLst>
            <pc:docMk/>
            <pc:sldMk cId="3457122292" sldId="9575"/>
            <ac:spMk id="11" creationId="{5BBD42D2-16E7-B10C-5845-0D197BB4CAEA}"/>
          </ac:spMkLst>
        </pc:spChg>
        <pc:spChg chg="del">
          <ac:chgData name="Valentina Bidone" userId="" providerId="" clId="Web-{67D0DBB2-0BC9-47D7-BE84-0D3BCCAEC834}" dt="2024-02-07T15:58:25.129" v="410"/>
          <ac:spMkLst>
            <pc:docMk/>
            <pc:sldMk cId="3457122292" sldId="9575"/>
            <ac:spMk id="12" creationId="{4ADBCF14-BBE1-6063-C063-3F12F764158C}"/>
          </ac:spMkLst>
        </pc:spChg>
        <pc:spChg chg="add">
          <ac:chgData name="Valentina Bidone" userId="" providerId="" clId="Web-{67D0DBB2-0BC9-47D7-BE84-0D3BCCAEC834}" dt="2024-02-07T15:58:25.785" v="413"/>
          <ac:spMkLst>
            <pc:docMk/>
            <pc:sldMk cId="3457122292" sldId="9575"/>
            <ac:spMk id="17" creationId="{2E594AA2-C829-7538-421D-8C0026A598BC}"/>
          </ac:spMkLst>
        </pc:spChg>
        <pc:spChg chg="add">
          <ac:chgData name="Valentina Bidone" userId="" providerId="" clId="Web-{67D0DBB2-0BC9-47D7-BE84-0D3BCCAEC834}" dt="2024-02-07T16:07:18.903" v="631"/>
          <ac:spMkLst>
            <pc:docMk/>
            <pc:sldMk cId="3457122292" sldId="9575"/>
            <ac:spMk id="19" creationId="{B38E5122-0DF4-C8B1-2C57-166AA6551E46}"/>
          </ac:spMkLst>
        </pc:spChg>
      </pc:sldChg>
      <pc:sldChg chg="addSp delSp">
        <pc:chgData name="Valentina Bidone" userId="" providerId="" clId="Web-{67D0DBB2-0BC9-47D7-BE84-0D3BCCAEC834}" dt="2024-02-07T16:07:20.981" v="632"/>
        <pc:sldMkLst>
          <pc:docMk/>
          <pc:sldMk cId="3269396575" sldId="9576"/>
        </pc:sldMkLst>
        <pc:spChg chg="del">
          <ac:chgData name="Valentina Bidone" userId="" providerId="" clId="Web-{67D0DBB2-0BC9-47D7-BE84-0D3BCCAEC834}" dt="2024-02-07T15:58:29.051" v="415"/>
          <ac:spMkLst>
            <pc:docMk/>
            <pc:sldMk cId="3269396575" sldId="9576"/>
            <ac:spMk id="8" creationId="{9332784D-AF7D-7D3C-762C-1740DCD1D619}"/>
          </ac:spMkLst>
        </pc:spChg>
        <pc:spChg chg="add">
          <ac:chgData name="Valentina Bidone" userId="" providerId="" clId="Web-{67D0DBB2-0BC9-47D7-BE84-0D3BCCAEC834}" dt="2024-02-07T15:58:29.551" v="416"/>
          <ac:spMkLst>
            <pc:docMk/>
            <pc:sldMk cId="3269396575" sldId="9576"/>
            <ac:spMk id="11" creationId="{B6D8C63F-2D21-03C1-8991-8B3DDCF5F928}"/>
          </ac:spMkLst>
        </pc:spChg>
        <pc:spChg chg="del">
          <ac:chgData name="Valentina Bidone" userId="" providerId="" clId="Web-{67D0DBB2-0BC9-47D7-BE84-0D3BCCAEC834}" dt="2024-02-07T15:58:29.051" v="414"/>
          <ac:spMkLst>
            <pc:docMk/>
            <pc:sldMk cId="3269396575" sldId="9576"/>
            <ac:spMk id="12" creationId="{5FD23F81-14BB-7263-99CE-C36286A607D0}"/>
          </ac:spMkLst>
        </pc:spChg>
        <pc:spChg chg="add">
          <ac:chgData name="Valentina Bidone" userId="" providerId="" clId="Web-{67D0DBB2-0BC9-47D7-BE84-0D3BCCAEC834}" dt="2024-02-07T15:58:29.551" v="417"/>
          <ac:spMkLst>
            <pc:docMk/>
            <pc:sldMk cId="3269396575" sldId="9576"/>
            <ac:spMk id="17" creationId="{7E53A3E4-F30E-5F58-6924-0229A84DBF7F}"/>
          </ac:spMkLst>
        </pc:spChg>
        <pc:spChg chg="add">
          <ac:chgData name="Valentina Bidone" userId="" providerId="" clId="Web-{67D0DBB2-0BC9-47D7-BE84-0D3BCCAEC834}" dt="2024-02-07T16:07:20.981" v="632"/>
          <ac:spMkLst>
            <pc:docMk/>
            <pc:sldMk cId="3269396575" sldId="9576"/>
            <ac:spMk id="19" creationId="{C4B4F022-F61A-D04C-3BBD-BD291888EC50}"/>
          </ac:spMkLst>
        </pc:spChg>
      </pc:sldChg>
      <pc:sldChg chg="addSp delSp">
        <pc:chgData name="Valentina Bidone" userId="" providerId="" clId="Web-{67D0DBB2-0BC9-47D7-BE84-0D3BCCAEC834}" dt="2024-02-07T15:58:34.958" v="421"/>
        <pc:sldMkLst>
          <pc:docMk/>
          <pc:sldMk cId="1888061260" sldId="9577"/>
        </pc:sldMkLst>
        <pc:spChg chg="add">
          <ac:chgData name="Valentina Bidone" userId="" providerId="" clId="Web-{67D0DBB2-0BC9-47D7-BE84-0D3BCCAEC834}" dt="2024-02-07T15:58:34.942" v="420"/>
          <ac:spMkLst>
            <pc:docMk/>
            <pc:sldMk cId="1888061260" sldId="9577"/>
            <ac:spMk id="6" creationId="{BCAD6099-C125-2180-5987-2096917B7A58}"/>
          </ac:spMkLst>
        </pc:spChg>
        <pc:spChg chg="add">
          <ac:chgData name="Valentina Bidone" userId="" providerId="" clId="Web-{67D0DBB2-0BC9-47D7-BE84-0D3BCCAEC834}" dt="2024-02-07T15:58:34.958" v="421"/>
          <ac:spMkLst>
            <pc:docMk/>
            <pc:sldMk cId="1888061260" sldId="9577"/>
            <ac:spMk id="8" creationId="{31D38564-B396-93BE-0DAB-E1A912E4CAF7}"/>
          </ac:spMkLst>
        </pc:spChg>
        <pc:spChg chg="del">
          <ac:chgData name="Valentina Bidone" userId="" providerId="" clId="Web-{67D0DBB2-0BC9-47D7-BE84-0D3BCCAEC834}" dt="2024-02-07T15:58:34.395" v="419"/>
          <ac:spMkLst>
            <pc:docMk/>
            <pc:sldMk cId="1888061260" sldId="9577"/>
            <ac:spMk id="9" creationId="{DFB9213C-E986-10A0-772A-3BA85ACB3D8B}"/>
          </ac:spMkLst>
        </pc:spChg>
        <pc:spChg chg="del">
          <ac:chgData name="Valentina Bidone" userId="" providerId="" clId="Web-{67D0DBB2-0BC9-47D7-BE84-0D3BCCAEC834}" dt="2024-02-07T15:58:34.395" v="418"/>
          <ac:spMkLst>
            <pc:docMk/>
            <pc:sldMk cId="1888061260" sldId="9577"/>
            <ac:spMk id="14" creationId="{B108B63E-5BD8-C231-2AF5-982151F094DB}"/>
          </ac:spMkLst>
        </pc:spChg>
      </pc:sldChg>
      <pc:sldChg chg="addSp delSp">
        <pc:chgData name="Valentina Bidone" userId="" providerId="" clId="Web-{67D0DBB2-0BC9-47D7-BE84-0D3BCCAEC834}" dt="2024-02-07T15:58:51.240" v="433"/>
        <pc:sldMkLst>
          <pc:docMk/>
          <pc:sldMk cId="2782461585" sldId="9578"/>
        </pc:sldMkLst>
        <pc:spChg chg="del">
          <ac:chgData name="Valentina Bidone" userId="" providerId="" clId="Web-{67D0DBB2-0BC9-47D7-BE84-0D3BCCAEC834}" dt="2024-02-07T15:58:45.896" v="427"/>
          <ac:spMkLst>
            <pc:docMk/>
            <pc:sldMk cId="2782461585" sldId="9578"/>
            <ac:spMk id="8" creationId="{985C86F1-732C-60FF-0A89-B5007E759FFC}"/>
          </ac:spMkLst>
        </pc:spChg>
        <pc:spChg chg="add del">
          <ac:chgData name="Valentina Bidone" userId="" providerId="" clId="Web-{67D0DBB2-0BC9-47D7-BE84-0D3BCCAEC834}" dt="2024-02-07T15:58:41.802" v="425"/>
          <ac:spMkLst>
            <pc:docMk/>
            <pc:sldMk cId="2782461585" sldId="9578"/>
            <ac:spMk id="11" creationId="{B62997F5-AFE2-D389-DED8-AC7129820035}"/>
          </ac:spMkLst>
        </pc:spChg>
        <pc:spChg chg="del">
          <ac:chgData name="Valentina Bidone" userId="" providerId="" clId="Web-{67D0DBB2-0BC9-47D7-BE84-0D3BCCAEC834}" dt="2024-02-07T15:58:45.896" v="426"/>
          <ac:spMkLst>
            <pc:docMk/>
            <pc:sldMk cId="2782461585" sldId="9578"/>
            <ac:spMk id="12" creationId="{F1FC69A4-0DDC-DC55-70A9-9EADA42F530A}"/>
          </ac:spMkLst>
        </pc:spChg>
        <pc:spChg chg="add del">
          <ac:chgData name="Valentina Bidone" userId="" providerId="" clId="Web-{67D0DBB2-0BC9-47D7-BE84-0D3BCCAEC834}" dt="2024-02-07T15:58:41.802" v="424"/>
          <ac:spMkLst>
            <pc:docMk/>
            <pc:sldMk cId="2782461585" sldId="9578"/>
            <ac:spMk id="17" creationId="{C4D0D635-279D-25CE-6C51-0EC7F9129713}"/>
          </ac:spMkLst>
        </pc:spChg>
        <pc:spChg chg="add del">
          <ac:chgData name="Valentina Bidone" userId="" providerId="" clId="Web-{67D0DBB2-0BC9-47D7-BE84-0D3BCCAEC834}" dt="2024-02-07T15:58:49.162" v="431"/>
          <ac:spMkLst>
            <pc:docMk/>
            <pc:sldMk cId="2782461585" sldId="9578"/>
            <ac:spMk id="19" creationId="{4B73997D-F3E8-8492-D9F0-122E6AEF2E7C}"/>
          </ac:spMkLst>
        </pc:spChg>
        <pc:spChg chg="add del">
          <ac:chgData name="Valentina Bidone" userId="" providerId="" clId="Web-{67D0DBB2-0BC9-47D7-BE84-0D3BCCAEC834}" dt="2024-02-07T15:58:49.162" v="430"/>
          <ac:spMkLst>
            <pc:docMk/>
            <pc:sldMk cId="2782461585" sldId="9578"/>
            <ac:spMk id="22" creationId="{F27279A3-73A9-1F06-11E5-0A83178B6054}"/>
          </ac:spMkLst>
        </pc:spChg>
        <pc:spChg chg="add">
          <ac:chgData name="Valentina Bidone" userId="" providerId="" clId="Web-{67D0DBB2-0BC9-47D7-BE84-0D3BCCAEC834}" dt="2024-02-07T15:58:51.225" v="432"/>
          <ac:spMkLst>
            <pc:docMk/>
            <pc:sldMk cId="2782461585" sldId="9578"/>
            <ac:spMk id="25" creationId="{3B00926B-B17D-2BFD-F6F4-7DD8374DB380}"/>
          </ac:spMkLst>
        </pc:spChg>
        <pc:spChg chg="add">
          <ac:chgData name="Valentina Bidone" userId="" providerId="" clId="Web-{67D0DBB2-0BC9-47D7-BE84-0D3BCCAEC834}" dt="2024-02-07T15:58:51.240" v="433"/>
          <ac:spMkLst>
            <pc:docMk/>
            <pc:sldMk cId="2782461585" sldId="9578"/>
            <ac:spMk id="27" creationId="{45F01247-90ED-25ED-5A3C-0D17D46160A8}"/>
          </ac:spMkLst>
        </pc:spChg>
      </pc:sldChg>
      <pc:sldChg chg="addSp delSp">
        <pc:chgData name="Valentina Bidone" userId="" providerId="" clId="Web-{67D0DBB2-0BC9-47D7-BE84-0D3BCCAEC834}" dt="2024-02-07T15:59:00.350" v="437"/>
        <pc:sldMkLst>
          <pc:docMk/>
          <pc:sldMk cId="2917792131" sldId="9579"/>
        </pc:sldMkLst>
        <pc:spChg chg="del">
          <ac:chgData name="Valentina Bidone" userId="" providerId="" clId="Web-{67D0DBB2-0BC9-47D7-BE84-0D3BCCAEC834}" dt="2024-02-07T15:58:59.491" v="435"/>
          <ac:spMkLst>
            <pc:docMk/>
            <pc:sldMk cId="2917792131" sldId="9579"/>
            <ac:spMk id="11" creationId="{B05D4048-2CCD-B799-0CFB-CF37EF7F9723}"/>
          </ac:spMkLst>
        </pc:spChg>
        <pc:spChg chg="add">
          <ac:chgData name="Valentina Bidone" userId="" providerId="" clId="Web-{67D0DBB2-0BC9-47D7-BE84-0D3BCCAEC834}" dt="2024-02-07T15:59:00.335" v="436"/>
          <ac:spMkLst>
            <pc:docMk/>
            <pc:sldMk cId="2917792131" sldId="9579"/>
            <ac:spMk id="12" creationId="{ED265261-C521-3F3D-294F-0AB9BCEF7558}"/>
          </ac:spMkLst>
        </pc:spChg>
        <pc:spChg chg="del">
          <ac:chgData name="Valentina Bidone" userId="" providerId="" clId="Web-{67D0DBB2-0BC9-47D7-BE84-0D3BCCAEC834}" dt="2024-02-07T15:58:59.491" v="434"/>
          <ac:spMkLst>
            <pc:docMk/>
            <pc:sldMk cId="2917792131" sldId="9579"/>
            <ac:spMk id="16" creationId="{F41AC948-5794-C4F3-E49E-7CA48244BE98}"/>
          </ac:spMkLst>
        </pc:spChg>
        <pc:spChg chg="add">
          <ac:chgData name="Valentina Bidone" userId="" providerId="" clId="Web-{67D0DBB2-0BC9-47D7-BE84-0D3BCCAEC834}" dt="2024-02-07T15:59:00.350" v="437"/>
          <ac:spMkLst>
            <pc:docMk/>
            <pc:sldMk cId="2917792131" sldId="9579"/>
            <ac:spMk id="18" creationId="{FE38C581-2941-3376-C589-7433418FF49D}"/>
          </ac:spMkLst>
        </pc:spChg>
      </pc:sldChg>
      <pc:sldChg chg="addSp delSp modSp modNotes">
        <pc:chgData name="Valentina Bidone" userId="" providerId="" clId="Web-{67D0DBB2-0BC9-47D7-BE84-0D3BCCAEC834}" dt="2024-02-07T16:01:26.377" v="480"/>
        <pc:sldMkLst>
          <pc:docMk/>
          <pc:sldMk cId="609083292" sldId="9580"/>
        </pc:sldMkLst>
        <pc:spChg chg="mod">
          <ac:chgData name="Valentina Bidone" userId="" providerId="" clId="Web-{67D0DBB2-0BC9-47D7-BE84-0D3BCCAEC834}" dt="2024-02-07T15:28:32.277" v="114"/>
          <ac:spMkLst>
            <pc:docMk/>
            <pc:sldMk cId="609083292" sldId="9580"/>
            <ac:spMk id="5" creationId="{C579A191-F49C-F8B3-8971-1FFE3D4EABC0}"/>
          </ac:spMkLst>
        </pc:spChg>
        <pc:spChg chg="add">
          <ac:chgData name="Valentina Bidone" userId="" providerId="" clId="Web-{67D0DBB2-0BC9-47D7-BE84-0D3BCCAEC834}" dt="2024-02-07T16:01:26.377" v="479"/>
          <ac:spMkLst>
            <pc:docMk/>
            <pc:sldMk cId="609083292" sldId="9580"/>
            <ac:spMk id="6" creationId="{1D580962-AF8F-B862-FB54-C2347494DE34}"/>
          </ac:spMkLst>
        </pc:spChg>
        <pc:spChg chg="mod">
          <ac:chgData name="Valentina Bidone" userId="" providerId="" clId="Web-{67D0DBB2-0BC9-47D7-BE84-0D3BCCAEC834}" dt="2024-02-07T15:28:32.262" v="113"/>
          <ac:spMkLst>
            <pc:docMk/>
            <pc:sldMk cId="609083292" sldId="9580"/>
            <ac:spMk id="8" creationId="{E62253B7-3446-64E4-47A3-9FB9A29B83F7}"/>
          </ac:spMkLst>
        </pc:spChg>
        <pc:spChg chg="add">
          <ac:chgData name="Valentina Bidone" userId="" providerId="" clId="Web-{67D0DBB2-0BC9-47D7-BE84-0D3BCCAEC834}" dt="2024-02-07T16:01:26.377" v="480"/>
          <ac:spMkLst>
            <pc:docMk/>
            <pc:sldMk cId="609083292" sldId="9580"/>
            <ac:spMk id="10" creationId="{B373B845-A3E2-BEF4-1F9A-C33D8A6BE51A}"/>
          </ac:spMkLst>
        </pc:spChg>
        <pc:spChg chg="mod">
          <ac:chgData name="Valentina Bidone" userId="" providerId="" clId="Web-{67D0DBB2-0BC9-47D7-BE84-0D3BCCAEC834}" dt="2024-02-07T15:28:32.246" v="112"/>
          <ac:spMkLst>
            <pc:docMk/>
            <pc:sldMk cId="609083292" sldId="9580"/>
            <ac:spMk id="11" creationId="{12281C93-AC11-5C47-1BFA-45CBFBB2F5E2}"/>
          </ac:spMkLst>
        </pc:spChg>
        <pc:spChg chg="del">
          <ac:chgData name="Valentina Bidone" userId="" providerId="" clId="Web-{67D0DBB2-0BC9-47D7-BE84-0D3BCCAEC834}" dt="2024-02-07T16:01:25.814" v="478"/>
          <ac:spMkLst>
            <pc:docMk/>
            <pc:sldMk cId="609083292" sldId="9580"/>
            <ac:spMk id="13" creationId="{930C6935-06C3-93F0-9D54-3A3E17A5D20B}"/>
          </ac:spMkLst>
        </pc:spChg>
        <pc:spChg chg="del">
          <ac:chgData name="Valentina Bidone" userId="" providerId="" clId="Web-{67D0DBB2-0BC9-47D7-BE84-0D3BCCAEC834}" dt="2024-02-07T16:01:25.814" v="477"/>
          <ac:spMkLst>
            <pc:docMk/>
            <pc:sldMk cId="609083292" sldId="9580"/>
            <ac:spMk id="15" creationId="{3C2527F3-9285-C3EE-5285-0F64E00BBED2}"/>
          </ac:spMkLst>
        </pc:spChg>
      </pc:sldChg>
      <pc:sldChg chg="del">
        <pc:chgData name="Valentina Bidone" userId="" providerId="" clId="Web-{67D0DBB2-0BC9-47D7-BE84-0D3BCCAEC834}" dt="2024-02-07T15:10:41.948" v="56"/>
        <pc:sldMkLst>
          <pc:docMk/>
          <pc:sldMk cId="123771562" sldId="9581"/>
        </pc:sldMkLst>
      </pc:sldChg>
      <pc:sldChg chg="addSp delSp modSp add del">
        <pc:chgData name="Valentina Bidone" userId="" providerId="" clId="Web-{67D0DBB2-0BC9-47D7-BE84-0D3BCCAEC834}" dt="2024-02-07T16:01:52.629" v="500"/>
        <pc:sldMkLst>
          <pc:docMk/>
          <pc:sldMk cId="209573406" sldId="9582"/>
        </pc:sldMkLst>
        <pc:spChg chg="del">
          <ac:chgData name="Valentina Bidone" userId="" providerId="" clId="Web-{67D0DBB2-0BC9-47D7-BE84-0D3BCCAEC834}" dt="2024-02-07T15:59:48.948" v="445"/>
          <ac:spMkLst>
            <pc:docMk/>
            <pc:sldMk cId="209573406" sldId="9582"/>
            <ac:spMk id="5" creationId="{2422B24C-5E87-7D6B-D6FB-DA3E5CA7358C}"/>
          </ac:spMkLst>
        </pc:spChg>
        <pc:spChg chg="mod">
          <ac:chgData name="Valentina Bidone" userId="" providerId="" clId="Web-{67D0DBB2-0BC9-47D7-BE84-0D3BCCAEC834}" dt="2024-02-07T15:13:02.740" v="77" actId="1076"/>
          <ac:spMkLst>
            <pc:docMk/>
            <pc:sldMk cId="209573406" sldId="9582"/>
            <ac:spMk id="8" creationId="{27CC80FF-8974-E224-1DC3-F8022A10B3B5}"/>
          </ac:spMkLst>
        </pc:spChg>
        <pc:spChg chg="del">
          <ac:chgData name="Valentina Bidone" userId="" providerId="" clId="Web-{67D0DBB2-0BC9-47D7-BE84-0D3BCCAEC834}" dt="2024-02-07T16:01:52.035" v="498"/>
          <ac:spMkLst>
            <pc:docMk/>
            <pc:sldMk cId="209573406" sldId="9582"/>
            <ac:spMk id="12" creationId="{9332C295-0EFF-CD82-13FA-7BEE15F60A5A}"/>
          </ac:spMkLst>
        </pc:spChg>
        <pc:spChg chg="add del">
          <ac:chgData name="Valentina Bidone" userId="" providerId="" clId="Web-{67D0DBB2-0BC9-47D7-BE84-0D3BCCAEC834}" dt="2024-02-07T15:59:47.354" v="444"/>
          <ac:spMkLst>
            <pc:docMk/>
            <pc:sldMk cId="209573406" sldId="9582"/>
            <ac:spMk id="16" creationId="{6B42B14A-CADB-8756-F4E5-6791D9CBEDA3}"/>
          </ac:spMkLst>
        </pc:spChg>
        <pc:spChg chg="del">
          <ac:chgData name="Valentina Bidone" userId="" providerId="" clId="Web-{67D0DBB2-0BC9-47D7-BE84-0D3BCCAEC834}" dt="2024-02-07T16:01:52.035" v="497"/>
          <ac:spMkLst>
            <pc:docMk/>
            <pc:sldMk cId="209573406" sldId="9582"/>
            <ac:spMk id="17" creationId="{1E71799A-FA62-CC07-F3E9-FFC8857E675A}"/>
          </ac:spMkLst>
        </pc:spChg>
        <pc:spChg chg="add">
          <ac:chgData name="Valentina Bidone" userId="" providerId="" clId="Web-{67D0DBB2-0BC9-47D7-BE84-0D3BCCAEC834}" dt="2024-02-07T15:59:50.010" v="446"/>
          <ac:spMkLst>
            <pc:docMk/>
            <pc:sldMk cId="209573406" sldId="9582"/>
            <ac:spMk id="19" creationId="{C2057369-E928-040B-796B-F87C11F73D98}"/>
          </ac:spMkLst>
        </pc:spChg>
        <pc:spChg chg="add">
          <ac:chgData name="Valentina Bidone" userId="" providerId="" clId="Web-{67D0DBB2-0BC9-47D7-BE84-0D3BCCAEC834}" dt="2024-02-07T15:59:50.026" v="447"/>
          <ac:spMkLst>
            <pc:docMk/>
            <pc:sldMk cId="209573406" sldId="9582"/>
            <ac:spMk id="22" creationId="{797431F9-EDAF-E020-6F73-0C212BF4ADBD}"/>
          </ac:spMkLst>
        </pc:spChg>
        <pc:spChg chg="add">
          <ac:chgData name="Valentina Bidone" userId="" providerId="" clId="Web-{67D0DBB2-0BC9-47D7-BE84-0D3BCCAEC834}" dt="2024-02-07T16:01:52.613" v="499"/>
          <ac:spMkLst>
            <pc:docMk/>
            <pc:sldMk cId="209573406" sldId="9582"/>
            <ac:spMk id="25" creationId="{BEA1F23C-707E-181B-5E99-842ADD7CF033}"/>
          </ac:spMkLst>
        </pc:spChg>
        <pc:spChg chg="add">
          <ac:chgData name="Valentina Bidone" userId="" providerId="" clId="Web-{67D0DBB2-0BC9-47D7-BE84-0D3BCCAEC834}" dt="2024-02-07T16:01:52.629" v="500"/>
          <ac:spMkLst>
            <pc:docMk/>
            <pc:sldMk cId="209573406" sldId="9582"/>
            <ac:spMk id="27" creationId="{3AFD6F28-A0D8-7DF6-DFCD-D14F8C190A91}"/>
          </ac:spMkLst>
        </pc:spChg>
      </pc:sldChg>
      <pc:sldChg chg="del">
        <pc:chgData name="Valentina Bidone" userId="" providerId="" clId="Web-{67D0DBB2-0BC9-47D7-BE84-0D3BCCAEC834}" dt="2024-02-07T15:13:26.429" v="80"/>
        <pc:sldMkLst>
          <pc:docMk/>
          <pc:sldMk cId="1109703388" sldId="9584"/>
        </pc:sldMkLst>
      </pc:sldChg>
      <pc:sldChg chg="del">
        <pc:chgData name="Valentina Bidone" userId="" providerId="" clId="Web-{67D0DBB2-0BC9-47D7-BE84-0D3BCCAEC834}" dt="2024-02-07T15:13:47.852" v="84"/>
        <pc:sldMkLst>
          <pc:docMk/>
          <pc:sldMk cId="2887123124" sldId="9585"/>
        </pc:sldMkLst>
      </pc:sldChg>
      <pc:sldChg chg="addSp delSp">
        <pc:chgData name="Valentina Bidone" userId="" providerId="" clId="Web-{67D0DBB2-0BC9-47D7-BE84-0D3BCCAEC834}" dt="2024-02-07T16:02:23.569" v="524"/>
        <pc:sldMkLst>
          <pc:docMk/>
          <pc:sldMk cId="3749385233" sldId="9586"/>
        </pc:sldMkLst>
        <pc:spChg chg="add">
          <ac:chgData name="Valentina Bidone" userId="" providerId="" clId="Web-{67D0DBB2-0BC9-47D7-BE84-0D3BCCAEC834}" dt="2024-02-07T16:02:23.553" v="523"/>
          <ac:spMkLst>
            <pc:docMk/>
            <pc:sldMk cId="3749385233" sldId="9586"/>
            <ac:spMk id="5" creationId="{66C72DEC-D930-B867-4C93-D509C457B5E6}"/>
          </ac:spMkLst>
        </pc:spChg>
        <pc:spChg chg="add">
          <ac:chgData name="Valentina Bidone" userId="" providerId="" clId="Web-{67D0DBB2-0BC9-47D7-BE84-0D3BCCAEC834}" dt="2024-02-07T16:02:23.569" v="524"/>
          <ac:spMkLst>
            <pc:docMk/>
            <pc:sldMk cId="3749385233" sldId="9586"/>
            <ac:spMk id="9" creationId="{EA4C6A1F-63C4-FBA6-D352-EE20A9814A5D}"/>
          </ac:spMkLst>
        </pc:spChg>
        <pc:spChg chg="del">
          <ac:chgData name="Valentina Bidone" userId="" providerId="" clId="Web-{67D0DBB2-0BC9-47D7-BE84-0D3BCCAEC834}" dt="2024-02-07T16:02:23.287" v="522"/>
          <ac:spMkLst>
            <pc:docMk/>
            <pc:sldMk cId="3749385233" sldId="9586"/>
            <ac:spMk id="12" creationId="{02300E1A-EC42-A51D-2108-AECDC4562095}"/>
          </ac:spMkLst>
        </pc:spChg>
        <pc:spChg chg="del">
          <ac:chgData name="Valentina Bidone" userId="" providerId="" clId="Web-{67D0DBB2-0BC9-47D7-BE84-0D3BCCAEC834}" dt="2024-02-07T16:02:23.287" v="521"/>
          <ac:spMkLst>
            <pc:docMk/>
            <pc:sldMk cId="3749385233" sldId="9586"/>
            <ac:spMk id="15" creationId="{54059A52-2CDE-8C47-7821-37F47F47B0BB}"/>
          </ac:spMkLst>
        </pc:spChg>
      </pc:sldChg>
      <pc:sldChg chg="del">
        <pc:chgData name="Valentina Bidone" userId="" providerId="" clId="Web-{67D0DBB2-0BC9-47D7-BE84-0D3BCCAEC834}" dt="2024-02-07T15:14:18.183" v="86"/>
        <pc:sldMkLst>
          <pc:docMk/>
          <pc:sldMk cId="2516915954" sldId="9587"/>
        </pc:sldMkLst>
      </pc:sldChg>
      <pc:sldChg chg="addSp delSp modSp">
        <pc:chgData name="Valentina Bidone" userId="" providerId="" clId="Web-{67D0DBB2-0BC9-47D7-BE84-0D3BCCAEC834}" dt="2024-02-07T16:01:34.987" v="488"/>
        <pc:sldMkLst>
          <pc:docMk/>
          <pc:sldMk cId="2222601931" sldId="9588"/>
        </pc:sldMkLst>
        <pc:spChg chg="del">
          <ac:chgData name="Valentina Bidone" userId="" providerId="" clId="Web-{67D0DBB2-0BC9-47D7-BE84-0D3BCCAEC834}" dt="2024-02-07T15:44:42.209" v="148"/>
          <ac:spMkLst>
            <pc:docMk/>
            <pc:sldMk cId="2222601931" sldId="9588"/>
            <ac:spMk id="5" creationId="{60C34936-1F1C-D9BA-4792-FCBC3EB6F32B}"/>
          </ac:spMkLst>
        </pc:spChg>
        <pc:spChg chg="del mod">
          <ac:chgData name="Valentina Bidone" userId="" providerId="" clId="Web-{67D0DBB2-0BC9-47D7-BE84-0D3BCCAEC834}" dt="2024-02-07T15:12:36.097" v="73"/>
          <ac:spMkLst>
            <pc:docMk/>
            <pc:sldMk cId="2222601931" sldId="9588"/>
            <ac:spMk id="8" creationId="{33473E02-6E56-A4CF-77DA-1A9CEF75E5B2}"/>
          </ac:spMkLst>
        </pc:spChg>
        <pc:spChg chg="del">
          <ac:chgData name="Valentina Bidone" userId="" providerId="" clId="Web-{67D0DBB2-0BC9-47D7-BE84-0D3BCCAEC834}" dt="2024-02-07T15:12:34.691" v="72"/>
          <ac:spMkLst>
            <pc:docMk/>
            <pc:sldMk cId="2222601931" sldId="9588"/>
            <ac:spMk id="11" creationId="{DDEDFC66-2B10-60CD-D3BA-CAAE6FBEC4B1}"/>
          </ac:spMkLst>
        </pc:spChg>
        <pc:spChg chg="mod">
          <ac:chgData name="Valentina Bidone" userId="" providerId="" clId="Web-{67D0DBB2-0BC9-47D7-BE84-0D3BCCAEC834}" dt="2024-02-07T15:44:57.897" v="157"/>
          <ac:spMkLst>
            <pc:docMk/>
            <pc:sldMk cId="2222601931" sldId="9588"/>
            <ac:spMk id="12" creationId="{2AAB5D92-132F-8880-94CB-6D772055EFE4}"/>
          </ac:spMkLst>
        </pc:spChg>
        <pc:spChg chg="del">
          <ac:chgData name="Valentina Bidone" userId="" providerId="" clId="Web-{67D0DBB2-0BC9-47D7-BE84-0D3BCCAEC834}" dt="2024-02-07T16:01:34.377" v="486"/>
          <ac:spMkLst>
            <pc:docMk/>
            <pc:sldMk cId="2222601931" sldId="9588"/>
            <ac:spMk id="17" creationId="{EA6B1748-2E1B-7973-988A-A8A32B7B36CC}"/>
          </ac:spMkLst>
        </pc:spChg>
        <pc:spChg chg="add">
          <ac:chgData name="Valentina Bidone" userId="" providerId="" clId="Web-{67D0DBB2-0BC9-47D7-BE84-0D3BCCAEC834}" dt="2024-02-07T15:44:42.709" v="149"/>
          <ac:spMkLst>
            <pc:docMk/>
            <pc:sldMk cId="2222601931" sldId="9588"/>
            <ac:spMk id="18" creationId="{463E3DF4-2DE2-112D-69DF-229CC390BBF4}"/>
          </ac:spMkLst>
        </pc:spChg>
        <pc:spChg chg="del">
          <ac:chgData name="Valentina Bidone" userId="" providerId="" clId="Web-{67D0DBB2-0BC9-47D7-BE84-0D3BCCAEC834}" dt="2024-02-07T16:01:34.377" v="485"/>
          <ac:spMkLst>
            <pc:docMk/>
            <pc:sldMk cId="2222601931" sldId="9588"/>
            <ac:spMk id="19" creationId="{F5090A13-8FE1-AF4E-368A-8D0453935F0A}"/>
          </ac:spMkLst>
        </pc:spChg>
        <pc:spChg chg="add">
          <ac:chgData name="Valentina Bidone" userId="" providerId="" clId="Web-{67D0DBB2-0BC9-47D7-BE84-0D3BCCAEC834}" dt="2024-02-07T16:01:34.971" v="487"/>
          <ac:spMkLst>
            <pc:docMk/>
            <pc:sldMk cId="2222601931" sldId="9588"/>
            <ac:spMk id="22" creationId="{DEFBF6AE-9D8F-F3C1-AB81-1B6A14CADA44}"/>
          </ac:spMkLst>
        </pc:spChg>
        <pc:spChg chg="add">
          <ac:chgData name="Valentina Bidone" userId="" providerId="" clId="Web-{67D0DBB2-0BC9-47D7-BE84-0D3BCCAEC834}" dt="2024-02-07T16:01:34.987" v="488"/>
          <ac:spMkLst>
            <pc:docMk/>
            <pc:sldMk cId="2222601931" sldId="9588"/>
            <ac:spMk id="25" creationId="{2CF6957C-9BD7-7088-5DC4-0E22C5685F33}"/>
          </ac:spMkLst>
        </pc:spChg>
      </pc:sldChg>
      <pc:sldChg chg="addSp delSp modSp">
        <pc:chgData name="Valentina Bidone" userId="" providerId="" clId="Web-{67D0DBB2-0BC9-47D7-BE84-0D3BCCAEC834}" dt="2024-02-07T16:01:40.269" v="492"/>
        <pc:sldMkLst>
          <pc:docMk/>
          <pc:sldMk cId="4276082777" sldId="9589"/>
        </pc:sldMkLst>
        <pc:spChg chg="add">
          <ac:chgData name="Valentina Bidone" userId="" providerId="" clId="Web-{67D0DBB2-0BC9-47D7-BE84-0D3BCCAEC834}" dt="2024-02-07T16:01:40.253" v="491"/>
          <ac:spMkLst>
            <pc:docMk/>
            <pc:sldMk cId="4276082777" sldId="9589"/>
            <ac:spMk id="5" creationId="{D6C37175-8CAE-45F1-3222-909B4941D83F}"/>
          </ac:spMkLst>
        </pc:spChg>
        <pc:spChg chg="mod">
          <ac:chgData name="Valentina Bidone" userId="" providerId="" clId="Web-{67D0DBB2-0BC9-47D7-BE84-0D3BCCAEC834}" dt="2024-02-07T15:09:42.350" v="39" actId="20577"/>
          <ac:spMkLst>
            <pc:docMk/>
            <pc:sldMk cId="4276082777" sldId="9589"/>
            <ac:spMk id="6" creationId="{1DC94F59-9D0F-E80A-57BE-9A98A7853CF7}"/>
          </ac:spMkLst>
        </pc:spChg>
        <pc:spChg chg="mod">
          <ac:chgData name="Valentina Bidone" userId="" providerId="" clId="Web-{67D0DBB2-0BC9-47D7-BE84-0D3BCCAEC834}" dt="2024-02-07T15:07:32.434" v="2" actId="1076"/>
          <ac:spMkLst>
            <pc:docMk/>
            <pc:sldMk cId="4276082777" sldId="9589"/>
            <ac:spMk id="7" creationId="{1924F0A2-337E-E1A2-65EC-935500E3E379}"/>
          </ac:spMkLst>
        </pc:spChg>
        <pc:spChg chg="del">
          <ac:chgData name="Valentina Bidone" userId="" providerId="" clId="Web-{67D0DBB2-0BC9-47D7-BE84-0D3BCCAEC834}" dt="2024-02-07T16:01:39.831" v="490"/>
          <ac:spMkLst>
            <pc:docMk/>
            <pc:sldMk cId="4276082777" sldId="9589"/>
            <ac:spMk id="9" creationId="{79EF205F-2EAA-A5CA-D326-E0AD1FCB8F2D}"/>
          </ac:spMkLst>
        </pc:spChg>
        <pc:spChg chg="mod">
          <ac:chgData name="Valentina Bidone" userId="" providerId="" clId="Web-{67D0DBB2-0BC9-47D7-BE84-0D3BCCAEC834}" dt="2024-02-07T15:10:22.571" v="55" actId="1076"/>
          <ac:spMkLst>
            <pc:docMk/>
            <pc:sldMk cId="4276082777" sldId="9589"/>
            <ac:spMk id="10" creationId="{BD4E56E3-0B38-97FB-2F86-F190888EA618}"/>
          </ac:spMkLst>
        </pc:spChg>
        <pc:spChg chg="del">
          <ac:chgData name="Valentina Bidone" userId="" providerId="" clId="Web-{67D0DBB2-0BC9-47D7-BE84-0D3BCCAEC834}" dt="2024-02-07T16:01:39.831" v="489"/>
          <ac:spMkLst>
            <pc:docMk/>
            <pc:sldMk cId="4276082777" sldId="9589"/>
            <ac:spMk id="11" creationId="{4DE0BFC0-615A-A503-AAFC-B5F1E07C3675}"/>
          </ac:spMkLst>
        </pc:spChg>
        <pc:spChg chg="add">
          <ac:chgData name="Valentina Bidone" userId="" providerId="" clId="Web-{67D0DBB2-0BC9-47D7-BE84-0D3BCCAEC834}" dt="2024-02-07T16:01:40.269" v="492"/>
          <ac:spMkLst>
            <pc:docMk/>
            <pc:sldMk cId="4276082777" sldId="9589"/>
            <ac:spMk id="12" creationId="{64706AE1-9ED1-BF18-5A4C-EA5320BF8616}"/>
          </ac:spMkLst>
        </pc:spChg>
        <pc:spChg chg="del">
          <ac:chgData name="Valentina Bidone" userId="" providerId="" clId="Web-{67D0DBB2-0BC9-47D7-BE84-0D3BCCAEC834}" dt="2024-02-07T15:08:21.406" v="14"/>
          <ac:spMkLst>
            <pc:docMk/>
            <pc:sldMk cId="4276082777" sldId="9589"/>
            <ac:spMk id="13" creationId="{E134BAC6-74EC-684A-9224-74196DC91257}"/>
          </ac:spMkLst>
        </pc:spChg>
        <pc:spChg chg="del">
          <ac:chgData name="Valentina Bidone" userId="" providerId="" clId="Web-{67D0DBB2-0BC9-47D7-BE84-0D3BCCAEC834}" dt="2024-02-07T15:07:49.263" v="6"/>
          <ac:spMkLst>
            <pc:docMk/>
            <pc:sldMk cId="4276082777" sldId="9589"/>
            <ac:spMk id="14" creationId="{7DF27092-12FB-8884-D420-CA37A3699F46}"/>
          </ac:spMkLst>
        </pc:spChg>
        <pc:spChg chg="mod">
          <ac:chgData name="Valentina Bidone" userId="" providerId="" clId="Web-{67D0DBB2-0BC9-47D7-BE84-0D3BCCAEC834}" dt="2024-02-07T15:10:04.695" v="48"/>
          <ac:spMkLst>
            <pc:docMk/>
            <pc:sldMk cId="4276082777" sldId="9589"/>
            <ac:spMk id="25" creationId="{AFEE92D2-59AE-88AA-44F4-DFC3E2D1B6CC}"/>
          </ac:spMkLst>
        </pc:spChg>
        <pc:spChg chg="del">
          <ac:chgData name="Valentina Bidone" userId="" providerId="" clId="Web-{67D0DBB2-0BC9-47D7-BE84-0D3BCCAEC834}" dt="2024-02-07T15:08:04.217" v="9"/>
          <ac:spMkLst>
            <pc:docMk/>
            <pc:sldMk cId="4276082777" sldId="9589"/>
            <ac:spMk id="26" creationId="{E410A329-99E4-CDC0-3313-F07640922A06}"/>
          </ac:spMkLst>
        </pc:spChg>
      </pc:sldChg>
      <pc:sldChg chg="addSp delSp modSp">
        <pc:chgData name="Valentina Bidone" userId="" providerId="" clId="Web-{67D0DBB2-0BC9-47D7-BE84-0D3BCCAEC834}" dt="2024-02-07T16:01:47.519" v="496"/>
        <pc:sldMkLst>
          <pc:docMk/>
          <pc:sldMk cId="72733093" sldId="9591"/>
        </pc:sldMkLst>
        <pc:spChg chg="del">
          <ac:chgData name="Valentina Bidone" userId="" providerId="" clId="Web-{67D0DBB2-0BC9-47D7-BE84-0D3BCCAEC834}" dt="2024-02-07T15:59:36.384" v="440"/>
          <ac:spMkLst>
            <pc:docMk/>
            <pc:sldMk cId="72733093" sldId="9591"/>
            <ac:spMk id="5" creationId="{60C34936-1F1C-D9BA-4792-FCBC3EB6F32B}"/>
          </ac:spMkLst>
        </pc:spChg>
        <pc:spChg chg="add del">
          <ac:chgData name="Valentina Bidone" userId="" providerId="" clId="Web-{67D0DBB2-0BC9-47D7-BE84-0D3BCCAEC834}" dt="2024-02-07T15:59:30.868" v="439"/>
          <ac:spMkLst>
            <pc:docMk/>
            <pc:sldMk cId="72733093" sldId="9591"/>
            <ac:spMk id="6" creationId="{3C6BFEE3-1667-62CE-262F-0EBC30188AE4}"/>
          </ac:spMkLst>
        </pc:spChg>
        <pc:spChg chg="del mod">
          <ac:chgData name="Valentina Bidone" userId="" providerId="" clId="Web-{67D0DBB2-0BC9-47D7-BE84-0D3BCCAEC834}" dt="2024-02-07T15:12:44.316" v="74"/>
          <ac:spMkLst>
            <pc:docMk/>
            <pc:sldMk cId="72733093" sldId="9591"/>
            <ac:spMk id="8" creationId="{33473E02-6E56-A4CF-77DA-1A9CEF75E5B2}"/>
          </ac:spMkLst>
        </pc:spChg>
        <pc:spChg chg="del">
          <ac:chgData name="Valentina Bidone" userId="" providerId="" clId="Web-{67D0DBB2-0BC9-47D7-BE84-0D3BCCAEC834}" dt="2024-02-07T15:12:46.051" v="75"/>
          <ac:spMkLst>
            <pc:docMk/>
            <pc:sldMk cId="72733093" sldId="9591"/>
            <ac:spMk id="11" creationId="{DDEDFC66-2B10-60CD-D3BA-CAAE6FBEC4B1}"/>
          </ac:spMkLst>
        </pc:spChg>
        <pc:spChg chg="del mod">
          <ac:chgData name="Valentina Bidone" userId="" providerId="" clId="Web-{67D0DBB2-0BC9-47D7-BE84-0D3BCCAEC834}" dt="2024-02-07T15:59:38.416" v="441"/>
          <ac:spMkLst>
            <pc:docMk/>
            <pc:sldMk cId="72733093" sldId="9591"/>
            <ac:spMk id="12" creationId="{84E02430-3F98-204A-33FE-02916E5080A5}"/>
          </ac:spMkLst>
        </pc:spChg>
        <pc:spChg chg="del">
          <ac:chgData name="Valentina Bidone" userId="" providerId="" clId="Web-{67D0DBB2-0BC9-47D7-BE84-0D3BCCAEC834}" dt="2024-02-07T16:01:47.066" v="494"/>
          <ac:spMkLst>
            <pc:docMk/>
            <pc:sldMk cId="72733093" sldId="9591"/>
            <ac:spMk id="17" creationId="{5488B92D-D972-C558-4060-0F6BA1972E06}"/>
          </ac:spMkLst>
        </pc:spChg>
        <pc:spChg chg="add">
          <ac:chgData name="Valentina Bidone" userId="" providerId="" clId="Web-{67D0DBB2-0BC9-47D7-BE84-0D3BCCAEC834}" dt="2024-02-07T15:59:39.619" v="442"/>
          <ac:spMkLst>
            <pc:docMk/>
            <pc:sldMk cId="72733093" sldId="9591"/>
            <ac:spMk id="18" creationId="{40C5FDB9-6514-9F4C-F10F-9A35AB239CB4}"/>
          </ac:spMkLst>
        </pc:spChg>
        <pc:spChg chg="del">
          <ac:chgData name="Valentina Bidone" userId="" providerId="" clId="Web-{67D0DBB2-0BC9-47D7-BE84-0D3BCCAEC834}" dt="2024-02-07T16:01:47.066" v="493"/>
          <ac:spMkLst>
            <pc:docMk/>
            <pc:sldMk cId="72733093" sldId="9591"/>
            <ac:spMk id="19" creationId="{D24EC280-BD20-960D-8F92-9C41742A5144}"/>
          </ac:spMkLst>
        </pc:spChg>
        <pc:spChg chg="add">
          <ac:chgData name="Valentina Bidone" userId="" providerId="" clId="Web-{67D0DBB2-0BC9-47D7-BE84-0D3BCCAEC834}" dt="2024-02-07T15:59:39.635" v="443"/>
          <ac:spMkLst>
            <pc:docMk/>
            <pc:sldMk cId="72733093" sldId="9591"/>
            <ac:spMk id="22" creationId="{062F2545-C90E-650E-ED2A-D809064DE0E3}"/>
          </ac:spMkLst>
        </pc:spChg>
        <pc:spChg chg="add">
          <ac:chgData name="Valentina Bidone" userId="" providerId="" clId="Web-{67D0DBB2-0BC9-47D7-BE84-0D3BCCAEC834}" dt="2024-02-07T16:01:47.503" v="495"/>
          <ac:spMkLst>
            <pc:docMk/>
            <pc:sldMk cId="72733093" sldId="9591"/>
            <ac:spMk id="25" creationId="{1DA72A0A-4E1B-232D-9557-65E160DEB2EE}"/>
          </ac:spMkLst>
        </pc:spChg>
        <pc:spChg chg="add">
          <ac:chgData name="Valentina Bidone" userId="" providerId="" clId="Web-{67D0DBB2-0BC9-47D7-BE84-0D3BCCAEC834}" dt="2024-02-07T16:01:47.519" v="496"/>
          <ac:spMkLst>
            <pc:docMk/>
            <pc:sldMk cId="72733093" sldId="9591"/>
            <ac:spMk id="27" creationId="{DC19B173-5FB9-6405-F708-5E4A0F31F6CA}"/>
          </ac:spMkLst>
        </pc:spChg>
      </pc:sldChg>
      <pc:sldChg chg="del">
        <pc:chgData name="Valentina Bidone" userId="" providerId="" clId="Web-{67D0DBB2-0BC9-47D7-BE84-0D3BCCAEC834}" dt="2024-02-07T15:14:20.652" v="88"/>
        <pc:sldMkLst>
          <pc:docMk/>
          <pc:sldMk cId="3687737076" sldId="9592"/>
        </pc:sldMkLst>
      </pc:sldChg>
      <pc:sldChg chg="del">
        <pc:chgData name="Valentina Bidone" userId="" providerId="" clId="Web-{67D0DBB2-0BC9-47D7-BE84-0D3BCCAEC834}" dt="2024-02-07T15:14:21.964" v="89"/>
        <pc:sldMkLst>
          <pc:docMk/>
          <pc:sldMk cId="1851221730" sldId="9594"/>
        </pc:sldMkLst>
      </pc:sldChg>
      <pc:sldChg chg="del">
        <pc:chgData name="Valentina Bidone" userId="" providerId="" clId="Web-{67D0DBB2-0BC9-47D7-BE84-0D3BCCAEC834}" dt="2024-02-07T15:14:23.605" v="90"/>
        <pc:sldMkLst>
          <pc:docMk/>
          <pc:sldMk cId="3206407045" sldId="9595"/>
        </pc:sldMkLst>
      </pc:sldChg>
      <pc:sldChg chg="del">
        <pc:chgData name="Valentina Bidone" userId="" providerId="" clId="Web-{67D0DBB2-0BC9-47D7-BE84-0D3BCCAEC834}" dt="2024-02-07T15:14:23.652" v="91"/>
        <pc:sldMkLst>
          <pc:docMk/>
          <pc:sldMk cId="422824516" sldId="9597"/>
        </pc:sldMkLst>
      </pc:sldChg>
      <pc:sldChg chg="del">
        <pc:chgData name="Valentina Bidone" userId="" providerId="" clId="Web-{67D0DBB2-0BC9-47D7-BE84-0D3BCCAEC834}" dt="2024-02-07T15:15:12.906" v="111"/>
        <pc:sldMkLst>
          <pc:docMk/>
          <pc:sldMk cId="996185289" sldId="9601"/>
        </pc:sldMkLst>
      </pc:sldChg>
      <pc:sldChg chg="addSp delSp">
        <pc:chgData name="Valentina Bidone" userId="" providerId="" clId="Web-{67D0DBB2-0BC9-47D7-BE84-0D3BCCAEC834}" dt="2024-02-07T16:01:57.660" v="504"/>
        <pc:sldMkLst>
          <pc:docMk/>
          <pc:sldMk cId="1110667349" sldId="9602"/>
        </pc:sldMkLst>
        <pc:spChg chg="add">
          <ac:chgData name="Valentina Bidone" userId="" providerId="" clId="Web-{67D0DBB2-0BC9-47D7-BE84-0D3BCCAEC834}" dt="2024-02-07T16:01:57.629" v="503"/>
          <ac:spMkLst>
            <pc:docMk/>
            <pc:sldMk cId="1110667349" sldId="9602"/>
            <ac:spMk id="6" creationId="{DB48C3F3-2861-8CE9-97F6-8816BF4BED02}"/>
          </ac:spMkLst>
        </pc:spChg>
        <pc:spChg chg="add">
          <ac:chgData name="Valentina Bidone" userId="" providerId="" clId="Web-{67D0DBB2-0BC9-47D7-BE84-0D3BCCAEC834}" dt="2024-02-07T16:01:57.660" v="504"/>
          <ac:spMkLst>
            <pc:docMk/>
            <pc:sldMk cId="1110667349" sldId="9602"/>
            <ac:spMk id="19" creationId="{37D3B4E0-1087-B25B-2990-9E730CEE3D49}"/>
          </ac:spMkLst>
        </pc:spChg>
        <pc:spChg chg="del">
          <ac:chgData name="Valentina Bidone" userId="" providerId="" clId="Web-{67D0DBB2-0BC9-47D7-BE84-0D3BCCAEC834}" dt="2024-02-07T16:01:57.114" v="502"/>
          <ac:spMkLst>
            <pc:docMk/>
            <pc:sldMk cId="1110667349" sldId="9602"/>
            <ac:spMk id="21" creationId="{8DBA7223-C8B5-F577-544E-0A46E151C364}"/>
          </ac:spMkLst>
        </pc:spChg>
        <pc:spChg chg="del">
          <ac:chgData name="Valentina Bidone" userId="" providerId="" clId="Web-{67D0DBB2-0BC9-47D7-BE84-0D3BCCAEC834}" dt="2024-02-07T16:01:57.114" v="501"/>
          <ac:spMkLst>
            <pc:docMk/>
            <pc:sldMk cId="1110667349" sldId="9602"/>
            <ac:spMk id="24" creationId="{6DE35538-1936-CAB9-7A11-15328812314A}"/>
          </ac:spMkLst>
        </pc:spChg>
      </pc:sldChg>
      <pc:sldChg chg="addSp delSp">
        <pc:chgData name="Valentina Bidone" userId="" providerId="" clId="Web-{67D0DBB2-0BC9-47D7-BE84-0D3BCCAEC834}" dt="2024-02-07T16:02:03.802" v="508"/>
        <pc:sldMkLst>
          <pc:docMk/>
          <pc:sldMk cId="145612935" sldId="9604"/>
        </pc:sldMkLst>
        <pc:spChg chg="add">
          <ac:chgData name="Valentina Bidone" userId="" providerId="" clId="Web-{67D0DBB2-0BC9-47D7-BE84-0D3BCCAEC834}" dt="2024-02-07T16:02:03.770" v="507"/>
          <ac:spMkLst>
            <pc:docMk/>
            <pc:sldMk cId="145612935" sldId="9604"/>
            <ac:spMk id="6" creationId="{D3D3B0CF-9E8A-8174-70ED-DF50E72B5A49}"/>
          </ac:spMkLst>
        </pc:spChg>
        <pc:spChg chg="del">
          <ac:chgData name="Valentina Bidone" userId="" providerId="" clId="Web-{67D0DBB2-0BC9-47D7-BE84-0D3BCCAEC834}" dt="2024-02-07T16:02:03.333" v="506"/>
          <ac:spMkLst>
            <pc:docMk/>
            <pc:sldMk cId="145612935" sldId="9604"/>
            <ac:spMk id="15" creationId="{188557BE-73CC-BC1C-85D4-5421C0125261}"/>
          </ac:spMkLst>
        </pc:spChg>
        <pc:spChg chg="add">
          <ac:chgData name="Valentina Bidone" userId="" providerId="" clId="Web-{67D0DBB2-0BC9-47D7-BE84-0D3BCCAEC834}" dt="2024-02-07T16:02:03.802" v="508"/>
          <ac:spMkLst>
            <pc:docMk/>
            <pc:sldMk cId="145612935" sldId="9604"/>
            <ac:spMk id="21" creationId="{2EDD1624-360A-5548-A145-3A71E41646E7}"/>
          </ac:spMkLst>
        </pc:spChg>
        <pc:spChg chg="del">
          <ac:chgData name="Valentina Bidone" userId="" providerId="" clId="Web-{67D0DBB2-0BC9-47D7-BE84-0D3BCCAEC834}" dt="2024-02-07T16:02:03.333" v="505"/>
          <ac:spMkLst>
            <pc:docMk/>
            <pc:sldMk cId="145612935" sldId="9604"/>
            <ac:spMk id="22" creationId="{3C6EDC24-53B6-0B0D-7764-2159CC7D90EE}"/>
          </ac:spMkLst>
        </pc:spChg>
      </pc:sldChg>
      <pc:sldChg chg="addSp delSp">
        <pc:chgData name="Valentina Bidone" userId="" providerId="" clId="Web-{67D0DBB2-0BC9-47D7-BE84-0D3BCCAEC834}" dt="2024-02-07T16:02:09.411" v="512"/>
        <pc:sldMkLst>
          <pc:docMk/>
          <pc:sldMk cId="2744988211" sldId="9605"/>
        </pc:sldMkLst>
        <pc:spChg chg="add">
          <ac:chgData name="Valentina Bidone" userId="" providerId="" clId="Web-{67D0DBB2-0BC9-47D7-BE84-0D3BCCAEC834}" dt="2024-02-07T16:02:09.380" v="511"/>
          <ac:spMkLst>
            <pc:docMk/>
            <pc:sldMk cId="2744988211" sldId="9605"/>
            <ac:spMk id="6" creationId="{55BA0EAD-3D87-B2E1-3181-8FC074B36F8B}"/>
          </ac:spMkLst>
        </pc:spChg>
        <pc:spChg chg="del">
          <ac:chgData name="Valentina Bidone" userId="" providerId="" clId="Web-{67D0DBB2-0BC9-47D7-BE84-0D3BCCAEC834}" dt="2024-02-07T16:02:08.849" v="510"/>
          <ac:spMkLst>
            <pc:docMk/>
            <pc:sldMk cId="2744988211" sldId="9605"/>
            <ac:spMk id="10" creationId="{79355C3C-579C-0D2D-621A-71E88668CEA2}"/>
          </ac:spMkLst>
        </pc:spChg>
        <pc:spChg chg="add">
          <ac:chgData name="Valentina Bidone" userId="" providerId="" clId="Web-{67D0DBB2-0BC9-47D7-BE84-0D3BCCAEC834}" dt="2024-02-07T16:02:09.411" v="512"/>
          <ac:spMkLst>
            <pc:docMk/>
            <pc:sldMk cId="2744988211" sldId="9605"/>
            <ac:spMk id="11" creationId="{273948A4-543D-E2F0-2EA4-2FA0659836BA}"/>
          </ac:spMkLst>
        </pc:spChg>
        <pc:spChg chg="del">
          <ac:chgData name="Valentina Bidone" userId="" providerId="" clId="Web-{67D0DBB2-0BC9-47D7-BE84-0D3BCCAEC834}" dt="2024-02-07T16:02:08.849" v="509"/>
          <ac:spMkLst>
            <pc:docMk/>
            <pc:sldMk cId="2744988211" sldId="9605"/>
            <ac:spMk id="12" creationId="{94537F47-F111-B13C-C897-7B6D9BD7D624}"/>
          </ac:spMkLst>
        </pc:spChg>
      </pc:sldChg>
      <pc:sldChg chg="addSp delSp">
        <pc:chgData name="Valentina Bidone" userId="" providerId="" clId="Web-{67D0DBB2-0BC9-47D7-BE84-0D3BCCAEC834}" dt="2024-02-07T16:07:15.090" v="630"/>
        <pc:sldMkLst>
          <pc:docMk/>
          <pc:sldMk cId="121025412" sldId="9606"/>
        </pc:sldMkLst>
        <pc:spChg chg="del">
          <ac:chgData name="Valentina Bidone" userId="" providerId="" clId="Web-{67D0DBB2-0BC9-47D7-BE84-0D3BCCAEC834}" dt="2024-02-07T15:58:19.988" v="407"/>
          <ac:spMkLst>
            <pc:docMk/>
            <pc:sldMk cId="121025412" sldId="9606"/>
            <ac:spMk id="3" creationId="{4B431E16-8AB0-68F4-1759-936773362C4C}"/>
          </ac:spMkLst>
        </pc:spChg>
        <pc:spChg chg="add">
          <ac:chgData name="Valentina Bidone" userId="" providerId="" clId="Web-{67D0DBB2-0BC9-47D7-BE84-0D3BCCAEC834}" dt="2024-02-07T15:58:21.191" v="408"/>
          <ac:spMkLst>
            <pc:docMk/>
            <pc:sldMk cId="121025412" sldId="9606"/>
            <ac:spMk id="5" creationId="{CB180EDC-7804-7D52-B89F-AD5CF4D1E197}"/>
          </ac:spMkLst>
        </pc:spChg>
        <pc:spChg chg="del">
          <ac:chgData name="Valentina Bidone" userId="" providerId="" clId="Web-{67D0DBB2-0BC9-47D7-BE84-0D3BCCAEC834}" dt="2024-02-07T15:58:19.988" v="406"/>
          <ac:spMkLst>
            <pc:docMk/>
            <pc:sldMk cId="121025412" sldId="9606"/>
            <ac:spMk id="7" creationId="{BAAA29CD-4513-2996-B4BD-F3A7E3D60E47}"/>
          </ac:spMkLst>
        </pc:spChg>
        <pc:spChg chg="add">
          <ac:chgData name="Valentina Bidone" userId="" providerId="" clId="Web-{67D0DBB2-0BC9-47D7-BE84-0D3BCCAEC834}" dt="2024-02-07T15:58:21.207" v="409"/>
          <ac:spMkLst>
            <pc:docMk/>
            <pc:sldMk cId="121025412" sldId="9606"/>
            <ac:spMk id="9" creationId="{5F754120-D6EC-8FE4-0227-DD9D9FC7D02F}"/>
          </ac:spMkLst>
        </pc:spChg>
        <pc:spChg chg="add">
          <ac:chgData name="Valentina Bidone" userId="" providerId="" clId="Web-{67D0DBB2-0BC9-47D7-BE84-0D3BCCAEC834}" dt="2024-02-07T16:07:15.090" v="630"/>
          <ac:spMkLst>
            <pc:docMk/>
            <pc:sldMk cId="121025412" sldId="9606"/>
            <ac:spMk id="11" creationId="{B04228E2-56EC-7C05-8251-94CDB783FDEB}"/>
          </ac:spMkLst>
        </pc:spChg>
      </pc:sldChg>
      <pc:sldChg chg="addSp delSp">
        <pc:chgData name="Valentina Bidone" userId="" providerId="" clId="Web-{67D0DBB2-0BC9-47D7-BE84-0D3BCCAEC834}" dt="2024-02-07T16:01:20.767" v="476"/>
        <pc:sldMkLst>
          <pc:docMk/>
          <pc:sldMk cId="2862764026" sldId="9607"/>
        </pc:sldMkLst>
        <pc:spChg chg="add">
          <ac:chgData name="Valentina Bidone" userId="" providerId="" clId="Web-{67D0DBB2-0BC9-47D7-BE84-0D3BCCAEC834}" dt="2024-02-07T16:01:20.736" v="475"/>
          <ac:spMkLst>
            <pc:docMk/>
            <pc:sldMk cId="2862764026" sldId="9607"/>
            <ac:spMk id="6" creationId="{27B728EE-D280-36A7-584E-193B9BAAFADB}"/>
          </ac:spMkLst>
        </pc:spChg>
        <pc:spChg chg="add">
          <ac:chgData name="Valentina Bidone" userId="" providerId="" clId="Web-{67D0DBB2-0BC9-47D7-BE84-0D3BCCAEC834}" dt="2024-02-07T16:01:20.767" v="476"/>
          <ac:spMkLst>
            <pc:docMk/>
            <pc:sldMk cId="2862764026" sldId="9607"/>
            <ac:spMk id="10" creationId="{4EAB7C6D-FED0-1DA9-D684-1D983E9F49E6}"/>
          </ac:spMkLst>
        </pc:spChg>
        <pc:spChg chg="del">
          <ac:chgData name="Valentina Bidone" userId="" providerId="" clId="Web-{67D0DBB2-0BC9-47D7-BE84-0D3BCCAEC834}" dt="2024-02-07T16:01:20.314" v="474"/>
          <ac:spMkLst>
            <pc:docMk/>
            <pc:sldMk cId="2862764026" sldId="9607"/>
            <ac:spMk id="12" creationId="{96DA2C6B-7B82-D427-8365-C72566918434}"/>
          </ac:spMkLst>
        </pc:spChg>
        <pc:spChg chg="del">
          <ac:chgData name="Valentina Bidone" userId="" providerId="" clId="Web-{67D0DBB2-0BC9-47D7-BE84-0D3BCCAEC834}" dt="2024-02-07T16:01:20.314" v="473"/>
          <ac:spMkLst>
            <pc:docMk/>
            <pc:sldMk cId="2862764026" sldId="9607"/>
            <ac:spMk id="14" creationId="{21C3AEC4-2689-AE68-7804-964517C097DF}"/>
          </ac:spMkLst>
        </pc:spChg>
      </pc:sldChg>
      <pc:sldChg chg="addSp delSp">
        <pc:chgData name="Valentina Bidone" userId="" providerId="" clId="Web-{67D0DBB2-0BC9-47D7-BE84-0D3BCCAEC834}" dt="2024-02-07T16:02:27.100" v="528"/>
        <pc:sldMkLst>
          <pc:docMk/>
          <pc:sldMk cId="548777917" sldId="9608"/>
        </pc:sldMkLst>
        <pc:spChg chg="add">
          <ac:chgData name="Valentina Bidone" userId="" providerId="" clId="Web-{67D0DBB2-0BC9-47D7-BE84-0D3BCCAEC834}" dt="2024-02-07T16:02:27.069" v="527"/>
          <ac:spMkLst>
            <pc:docMk/>
            <pc:sldMk cId="548777917" sldId="9608"/>
            <ac:spMk id="11" creationId="{34D83C72-3E87-FF62-2C08-5961E7951D1F}"/>
          </ac:spMkLst>
        </pc:spChg>
        <pc:spChg chg="del">
          <ac:chgData name="Valentina Bidone" userId="" providerId="" clId="Web-{67D0DBB2-0BC9-47D7-BE84-0D3BCCAEC834}" dt="2024-02-07T16:02:26.663" v="526"/>
          <ac:spMkLst>
            <pc:docMk/>
            <pc:sldMk cId="548777917" sldId="9608"/>
            <ac:spMk id="12" creationId="{02300E1A-EC42-A51D-2108-AECDC4562095}"/>
          </ac:spMkLst>
        </pc:spChg>
        <pc:spChg chg="del">
          <ac:chgData name="Valentina Bidone" userId="" providerId="" clId="Web-{67D0DBB2-0BC9-47D7-BE84-0D3BCCAEC834}" dt="2024-02-07T16:02:26.663" v="525"/>
          <ac:spMkLst>
            <pc:docMk/>
            <pc:sldMk cId="548777917" sldId="9608"/>
            <ac:spMk id="15" creationId="{54059A52-2CDE-8C47-7821-37F47F47B0BB}"/>
          </ac:spMkLst>
        </pc:spChg>
        <pc:spChg chg="add">
          <ac:chgData name="Valentina Bidone" userId="" providerId="" clId="Web-{67D0DBB2-0BC9-47D7-BE84-0D3BCCAEC834}" dt="2024-02-07T16:02:27.100" v="528"/>
          <ac:spMkLst>
            <pc:docMk/>
            <pc:sldMk cId="548777917" sldId="9608"/>
            <ac:spMk id="16" creationId="{B55DFA85-FAC8-4566-05AB-55C3B8127BF9}"/>
          </ac:spMkLst>
        </pc:spChg>
      </pc:sldChg>
      <pc:sldChg chg="del">
        <pc:chgData name="Valentina Bidone" userId="" providerId="" clId="Web-{67D0DBB2-0BC9-47D7-BE84-0D3BCCAEC834}" dt="2024-02-07T15:14:19.683" v="87"/>
        <pc:sldMkLst>
          <pc:docMk/>
          <pc:sldMk cId="3624520865" sldId="9609"/>
        </pc:sldMkLst>
      </pc:sldChg>
      <pc:sldChg chg="addSp delSp">
        <pc:chgData name="Valentina Bidone" userId="" providerId="" clId="Web-{67D0DBB2-0BC9-47D7-BE84-0D3BCCAEC834}" dt="2024-02-07T16:01:15.157" v="472"/>
        <pc:sldMkLst>
          <pc:docMk/>
          <pc:sldMk cId="1320074191" sldId="9610"/>
        </pc:sldMkLst>
        <pc:spChg chg="add">
          <ac:chgData name="Valentina Bidone" userId="" providerId="" clId="Web-{67D0DBB2-0BC9-47D7-BE84-0D3BCCAEC834}" dt="2024-02-07T16:01:15.142" v="471"/>
          <ac:spMkLst>
            <pc:docMk/>
            <pc:sldMk cId="1320074191" sldId="9610"/>
            <ac:spMk id="6" creationId="{0E4F4937-4A7B-BC13-5B84-5CD1B0E99DBA}"/>
          </ac:spMkLst>
        </pc:spChg>
        <pc:spChg chg="add">
          <ac:chgData name="Valentina Bidone" userId="" providerId="" clId="Web-{67D0DBB2-0BC9-47D7-BE84-0D3BCCAEC834}" dt="2024-02-07T16:01:15.157" v="472"/>
          <ac:spMkLst>
            <pc:docMk/>
            <pc:sldMk cId="1320074191" sldId="9610"/>
            <ac:spMk id="10" creationId="{50B0ED84-B040-2644-3853-6127EFC4EEC9}"/>
          </ac:spMkLst>
        </pc:spChg>
        <pc:spChg chg="del">
          <ac:chgData name="Valentina Bidone" userId="" providerId="" clId="Web-{67D0DBB2-0BC9-47D7-BE84-0D3BCCAEC834}" dt="2024-02-07T16:01:14.689" v="470"/>
          <ac:spMkLst>
            <pc:docMk/>
            <pc:sldMk cId="1320074191" sldId="9610"/>
            <ac:spMk id="12" creationId="{96DA2C6B-7B82-D427-8365-C72566918434}"/>
          </ac:spMkLst>
        </pc:spChg>
        <pc:spChg chg="del">
          <ac:chgData name="Valentina Bidone" userId="" providerId="" clId="Web-{67D0DBB2-0BC9-47D7-BE84-0D3BCCAEC834}" dt="2024-02-07T16:01:14.689" v="469"/>
          <ac:spMkLst>
            <pc:docMk/>
            <pc:sldMk cId="1320074191" sldId="9610"/>
            <ac:spMk id="14" creationId="{21C3AEC4-2689-AE68-7804-964517C097DF}"/>
          </ac:spMkLst>
        </pc:spChg>
      </pc:sldChg>
      <pc:sldChg chg="addSp delSp">
        <pc:chgData name="Valentina Bidone" userId="" providerId="" clId="Web-{67D0DBB2-0BC9-47D7-BE84-0D3BCCAEC834}" dt="2024-02-07T16:02:40.179" v="540"/>
        <pc:sldMkLst>
          <pc:docMk/>
          <pc:sldMk cId="43916289" sldId="9612"/>
        </pc:sldMkLst>
        <pc:spChg chg="add">
          <ac:chgData name="Valentina Bidone" userId="" providerId="" clId="Web-{67D0DBB2-0BC9-47D7-BE84-0D3BCCAEC834}" dt="2024-02-07T16:02:40.164" v="539"/>
          <ac:spMkLst>
            <pc:docMk/>
            <pc:sldMk cId="43916289" sldId="9612"/>
            <ac:spMk id="5" creationId="{86A74936-BF40-02FC-526A-8B44412E4654}"/>
          </ac:spMkLst>
        </pc:spChg>
        <pc:spChg chg="del">
          <ac:chgData name="Valentina Bidone" userId="" providerId="" clId="Web-{67D0DBB2-0BC9-47D7-BE84-0D3BCCAEC834}" dt="2024-02-07T16:02:39.710" v="538"/>
          <ac:spMkLst>
            <pc:docMk/>
            <pc:sldMk cId="43916289" sldId="9612"/>
            <ac:spMk id="6" creationId="{9A6E6DC0-C404-C373-EE83-3521FAC488E8}"/>
          </ac:spMkLst>
        </pc:spChg>
        <pc:spChg chg="del">
          <ac:chgData name="Valentina Bidone" userId="" providerId="" clId="Web-{67D0DBB2-0BC9-47D7-BE84-0D3BCCAEC834}" dt="2024-02-07T16:02:39.710" v="537"/>
          <ac:spMkLst>
            <pc:docMk/>
            <pc:sldMk cId="43916289" sldId="9612"/>
            <ac:spMk id="8" creationId="{1E5EDF54-7EDD-2140-F208-15B9740B7833}"/>
          </ac:spMkLst>
        </pc:spChg>
        <pc:spChg chg="add">
          <ac:chgData name="Valentina Bidone" userId="" providerId="" clId="Web-{67D0DBB2-0BC9-47D7-BE84-0D3BCCAEC834}" dt="2024-02-07T16:02:40.179" v="540"/>
          <ac:spMkLst>
            <pc:docMk/>
            <pc:sldMk cId="43916289" sldId="9612"/>
            <ac:spMk id="11" creationId="{412A6B47-8B2C-FFCB-39FF-7E47866CD23C}"/>
          </ac:spMkLst>
        </pc:spChg>
      </pc:sldChg>
      <pc:sldChg chg="addSp delSp add replId">
        <pc:chgData name="Valentina Bidone" userId="" providerId="" clId="Web-{67D0DBB2-0BC9-47D7-BE84-0D3BCCAEC834}" dt="2024-02-07T16:01:30.846" v="484"/>
        <pc:sldMkLst>
          <pc:docMk/>
          <pc:sldMk cId="3724370860" sldId="9614"/>
        </pc:sldMkLst>
        <pc:spChg chg="del">
          <ac:chgData name="Valentina Bidone" userId="" providerId="" clId="Web-{67D0DBB2-0BC9-47D7-BE84-0D3BCCAEC834}" dt="2024-02-07T16:01:30.268" v="482"/>
          <ac:spMkLst>
            <pc:docMk/>
            <pc:sldMk cId="3724370860" sldId="9614"/>
            <ac:spMk id="11" creationId="{B05D4048-2CCD-B799-0CFB-CF37EF7F9723}"/>
          </ac:spMkLst>
        </pc:spChg>
        <pc:spChg chg="add">
          <ac:chgData name="Valentina Bidone" userId="" providerId="" clId="Web-{67D0DBB2-0BC9-47D7-BE84-0D3BCCAEC834}" dt="2024-02-07T16:01:30.830" v="483"/>
          <ac:spMkLst>
            <pc:docMk/>
            <pc:sldMk cId="3724370860" sldId="9614"/>
            <ac:spMk id="12" creationId="{13F7282C-1B39-7D55-6F59-C7C81871217A}"/>
          </ac:spMkLst>
        </pc:spChg>
        <pc:spChg chg="del">
          <ac:chgData name="Valentina Bidone" userId="" providerId="" clId="Web-{67D0DBB2-0BC9-47D7-BE84-0D3BCCAEC834}" dt="2024-02-07T16:01:30.268" v="481"/>
          <ac:spMkLst>
            <pc:docMk/>
            <pc:sldMk cId="3724370860" sldId="9614"/>
            <ac:spMk id="16" creationId="{F41AC948-5794-C4F3-E49E-7CA48244BE98}"/>
          </ac:spMkLst>
        </pc:spChg>
        <pc:spChg chg="add">
          <ac:chgData name="Valentina Bidone" userId="" providerId="" clId="Web-{67D0DBB2-0BC9-47D7-BE84-0D3BCCAEC834}" dt="2024-02-07T16:01:30.846" v="484"/>
          <ac:spMkLst>
            <pc:docMk/>
            <pc:sldMk cId="3724370860" sldId="9614"/>
            <ac:spMk id="18" creationId="{A7536221-502F-EE36-AA62-8850CEAFC8D6}"/>
          </ac:spMkLst>
        </pc:spChg>
      </pc:sldChg>
      <pc:sldChg chg="addSp delSp add replId modNotes">
        <pc:chgData name="Valentina Bidone" userId="" providerId="" clId="Web-{67D0DBB2-0BC9-47D7-BE84-0D3BCCAEC834}" dt="2024-02-07T16:02:14.537" v="516"/>
        <pc:sldMkLst>
          <pc:docMk/>
          <pc:sldMk cId="323738078" sldId="9615"/>
        </pc:sldMkLst>
        <pc:spChg chg="del">
          <ac:chgData name="Valentina Bidone" userId="" providerId="" clId="Web-{67D0DBB2-0BC9-47D7-BE84-0D3BCCAEC834}" dt="2024-02-07T16:00:00.089" v="449"/>
          <ac:spMkLst>
            <pc:docMk/>
            <pc:sldMk cId="323738078" sldId="9615"/>
            <ac:spMk id="5" creationId="{2422B24C-5E87-7D6B-D6FB-DA3E5CA7358C}"/>
          </ac:spMkLst>
        </pc:spChg>
        <pc:spChg chg="del">
          <ac:chgData name="Valentina Bidone" userId="" providerId="" clId="Web-{67D0DBB2-0BC9-47D7-BE84-0D3BCCAEC834}" dt="2024-02-07T16:02:14.115" v="514"/>
          <ac:spMkLst>
            <pc:docMk/>
            <pc:sldMk cId="323738078" sldId="9615"/>
            <ac:spMk id="12" creationId="{9332C295-0EFF-CD82-13FA-7BEE15F60A5A}"/>
          </ac:spMkLst>
        </pc:spChg>
        <pc:spChg chg="del">
          <ac:chgData name="Valentina Bidone" userId="" providerId="" clId="Web-{67D0DBB2-0BC9-47D7-BE84-0D3BCCAEC834}" dt="2024-02-07T15:59:57.886" v="448"/>
          <ac:spMkLst>
            <pc:docMk/>
            <pc:sldMk cId="323738078" sldId="9615"/>
            <ac:spMk id="16" creationId="{6B42B14A-CADB-8756-F4E5-6791D9CBEDA3}"/>
          </ac:spMkLst>
        </pc:spChg>
        <pc:spChg chg="del">
          <ac:chgData name="Valentina Bidone" userId="" providerId="" clId="Web-{67D0DBB2-0BC9-47D7-BE84-0D3BCCAEC834}" dt="2024-02-07T16:02:14.115" v="513"/>
          <ac:spMkLst>
            <pc:docMk/>
            <pc:sldMk cId="323738078" sldId="9615"/>
            <ac:spMk id="17" creationId="{1E71799A-FA62-CC07-F3E9-FFC8857E675A}"/>
          </ac:spMkLst>
        </pc:spChg>
        <pc:spChg chg="add">
          <ac:chgData name="Valentina Bidone" userId="" providerId="" clId="Web-{67D0DBB2-0BC9-47D7-BE84-0D3BCCAEC834}" dt="2024-02-07T16:00:01.808" v="450"/>
          <ac:spMkLst>
            <pc:docMk/>
            <pc:sldMk cId="323738078" sldId="9615"/>
            <ac:spMk id="18" creationId="{6D1C1E46-60A3-F560-7972-7F58031BA808}"/>
          </ac:spMkLst>
        </pc:spChg>
        <pc:spChg chg="add">
          <ac:chgData name="Valentina Bidone" userId="" providerId="" clId="Web-{67D0DBB2-0BC9-47D7-BE84-0D3BCCAEC834}" dt="2024-02-07T16:00:01.808" v="451"/>
          <ac:spMkLst>
            <pc:docMk/>
            <pc:sldMk cId="323738078" sldId="9615"/>
            <ac:spMk id="21" creationId="{F4314F1E-36F4-D594-4251-4AF389125685}"/>
          </ac:spMkLst>
        </pc:spChg>
        <pc:spChg chg="add">
          <ac:chgData name="Valentina Bidone" userId="" providerId="" clId="Web-{67D0DBB2-0BC9-47D7-BE84-0D3BCCAEC834}" dt="2024-02-07T16:02:14.521" v="515"/>
          <ac:spMkLst>
            <pc:docMk/>
            <pc:sldMk cId="323738078" sldId="9615"/>
            <ac:spMk id="23" creationId="{9A15DB0E-A9E6-DA8A-AFFF-715CB2D9F9B1}"/>
          </ac:spMkLst>
        </pc:spChg>
        <pc:spChg chg="add">
          <ac:chgData name="Valentina Bidone" userId="" providerId="" clId="Web-{67D0DBB2-0BC9-47D7-BE84-0D3BCCAEC834}" dt="2024-02-07T16:02:14.537" v="516"/>
          <ac:spMkLst>
            <pc:docMk/>
            <pc:sldMk cId="323738078" sldId="9615"/>
            <ac:spMk id="26" creationId="{5A1CCBC5-7B43-EF99-7758-834627451FCF}"/>
          </ac:spMkLst>
        </pc:spChg>
      </pc:sldChg>
      <pc:sldChg chg="addSp delSp modSp add replId modNotes">
        <pc:chgData name="Valentina Bidone" userId="" providerId="" clId="Web-{67D0DBB2-0BC9-47D7-BE84-0D3BCCAEC834}" dt="2024-02-07T16:02:19.506" v="520"/>
        <pc:sldMkLst>
          <pc:docMk/>
          <pc:sldMk cId="4263610686" sldId="9616"/>
        </pc:sldMkLst>
        <pc:spChg chg="del">
          <ac:chgData name="Valentina Bidone" userId="" providerId="" clId="Web-{67D0DBB2-0BC9-47D7-BE84-0D3BCCAEC834}" dt="2024-02-07T16:00:14.903" v="455"/>
          <ac:spMkLst>
            <pc:docMk/>
            <pc:sldMk cId="4263610686" sldId="9616"/>
            <ac:spMk id="5" creationId="{2422B24C-5E87-7D6B-D6FB-DA3E5CA7358C}"/>
          </ac:spMkLst>
        </pc:spChg>
        <pc:spChg chg="del">
          <ac:chgData name="Valentina Bidone" userId="" providerId="" clId="Web-{67D0DBB2-0BC9-47D7-BE84-0D3BCCAEC834}" dt="2024-02-07T16:02:19.021" v="518"/>
          <ac:spMkLst>
            <pc:docMk/>
            <pc:sldMk cId="4263610686" sldId="9616"/>
            <ac:spMk id="12" creationId="{9332C295-0EFF-CD82-13FA-7BEE15F60A5A}"/>
          </ac:spMkLst>
        </pc:spChg>
        <pc:spChg chg="del">
          <ac:chgData name="Valentina Bidone" userId="" providerId="" clId="Web-{67D0DBB2-0BC9-47D7-BE84-0D3BCCAEC834}" dt="2024-02-07T16:00:16.981" v="456"/>
          <ac:spMkLst>
            <pc:docMk/>
            <pc:sldMk cId="4263610686" sldId="9616"/>
            <ac:spMk id="16" creationId="{6B42B14A-CADB-8756-F4E5-6791D9CBEDA3}"/>
          </ac:spMkLst>
        </pc:spChg>
        <pc:spChg chg="del">
          <ac:chgData name="Valentina Bidone" userId="" providerId="" clId="Web-{67D0DBB2-0BC9-47D7-BE84-0D3BCCAEC834}" dt="2024-02-07T16:02:19.021" v="517"/>
          <ac:spMkLst>
            <pc:docMk/>
            <pc:sldMk cId="4263610686" sldId="9616"/>
            <ac:spMk id="17" creationId="{1E71799A-FA62-CC07-F3E9-FFC8857E675A}"/>
          </ac:spMkLst>
        </pc:spChg>
        <pc:spChg chg="add mod">
          <ac:chgData name="Valentina Bidone" userId="" providerId="" clId="Web-{67D0DBB2-0BC9-47D7-BE84-0D3BCCAEC834}" dt="2024-02-07T15:13:45.602" v="83" actId="1076"/>
          <ac:spMkLst>
            <pc:docMk/>
            <pc:sldMk cId="4263610686" sldId="9616"/>
            <ac:spMk id="18" creationId="{CB18ED7E-F07A-A592-F3BF-9F4764DED7E6}"/>
          </ac:spMkLst>
        </pc:spChg>
        <pc:spChg chg="add">
          <ac:chgData name="Valentina Bidone" userId="" providerId="" clId="Web-{67D0DBB2-0BC9-47D7-BE84-0D3BCCAEC834}" dt="2024-02-07T16:00:18.919" v="457"/>
          <ac:spMkLst>
            <pc:docMk/>
            <pc:sldMk cId="4263610686" sldId="9616"/>
            <ac:spMk id="21" creationId="{E91260FA-033E-C297-3FE2-40F68D4A11E7}"/>
          </ac:spMkLst>
        </pc:spChg>
        <pc:spChg chg="add">
          <ac:chgData name="Valentina Bidone" userId="" providerId="" clId="Web-{67D0DBB2-0BC9-47D7-BE84-0D3BCCAEC834}" dt="2024-02-07T16:00:18.919" v="458"/>
          <ac:spMkLst>
            <pc:docMk/>
            <pc:sldMk cId="4263610686" sldId="9616"/>
            <ac:spMk id="23" creationId="{D57445F1-80E2-02BA-5D8D-270E236CE12A}"/>
          </ac:spMkLst>
        </pc:spChg>
        <pc:spChg chg="add">
          <ac:chgData name="Valentina Bidone" userId="" providerId="" clId="Web-{67D0DBB2-0BC9-47D7-BE84-0D3BCCAEC834}" dt="2024-02-07T16:02:19.490" v="519"/>
          <ac:spMkLst>
            <pc:docMk/>
            <pc:sldMk cId="4263610686" sldId="9616"/>
            <ac:spMk id="26" creationId="{E5207A1B-6A14-28B4-B186-7A530B6E918A}"/>
          </ac:spMkLst>
        </pc:spChg>
        <pc:spChg chg="add">
          <ac:chgData name="Valentina Bidone" userId="" providerId="" clId="Web-{67D0DBB2-0BC9-47D7-BE84-0D3BCCAEC834}" dt="2024-02-07T16:02:19.506" v="520"/>
          <ac:spMkLst>
            <pc:docMk/>
            <pc:sldMk cId="4263610686" sldId="9616"/>
            <ac:spMk id="28" creationId="{3C9740F9-789F-9652-1D55-F8DA89838E35}"/>
          </ac:spMkLst>
        </pc:spChg>
      </pc:sldChg>
      <pc:sldChg chg="addSp delSp add replId modNotes">
        <pc:chgData name="Valentina Bidone" userId="" providerId="" clId="Web-{67D0DBB2-0BC9-47D7-BE84-0D3BCCAEC834}" dt="2024-02-07T16:02:31.038" v="532"/>
        <pc:sldMkLst>
          <pc:docMk/>
          <pc:sldMk cId="2706891710" sldId="9617"/>
        </pc:sldMkLst>
        <pc:spChg chg="del">
          <ac:chgData name="Valentina Bidone" userId="" providerId="" clId="Web-{67D0DBB2-0BC9-47D7-BE84-0D3BCCAEC834}" dt="2024-02-07T16:00:28.529" v="460"/>
          <ac:spMkLst>
            <pc:docMk/>
            <pc:sldMk cId="2706891710" sldId="9617"/>
            <ac:spMk id="5" creationId="{2422B24C-5E87-7D6B-D6FB-DA3E5CA7358C}"/>
          </ac:spMkLst>
        </pc:spChg>
        <pc:spChg chg="del">
          <ac:chgData name="Valentina Bidone" userId="" providerId="" clId="Web-{67D0DBB2-0BC9-47D7-BE84-0D3BCCAEC834}" dt="2024-02-07T16:02:30.569" v="530"/>
          <ac:spMkLst>
            <pc:docMk/>
            <pc:sldMk cId="2706891710" sldId="9617"/>
            <ac:spMk id="12" creationId="{9332C295-0EFF-CD82-13FA-7BEE15F60A5A}"/>
          </ac:spMkLst>
        </pc:spChg>
        <pc:spChg chg="del">
          <ac:chgData name="Valentina Bidone" userId="" providerId="" clId="Web-{67D0DBB2-0BC9-47D7-BE84-0D3BCCAEC834}" dt="2024-02-07T16:00:30.451" v="461"/>
          <ac:spMkLst>
            <pc:docMk/>
            <pc:sldMk cId="2706891710" sldId="9617"/>
            <ac:spMk id="16" creationId="{6B42B14A-CADB-8756-F4E5-6791D9CBEDA3}"/>
          </ac:spMkLst>
        </pc:spChg>
        <pc:spChg chg="del">
          <ac:chgData name="Valentina Bidone" userId="" providerId="" clId="Web-{67D0DBB2-0BC9-47D7-BE84-0D3BCCAEC834}" dt="2024-02-07T16:02:30.569" v="529"/>
          <ac:spMkLst>
            <pc:docMk/>
            <pc:sldMk cId="2706891710" sldId="9617"/>
            <ac:spMk id="17" creationId="{1E71799A-FA62-CC07-F3E9-FFC8857E675A}"/>
          </ac:spMkLst>
        </pc:spChg>
        <pc:spChg chg="add">
          <ac:chgData name="Valentina Bidone" userId="" providerId="" clId="Web-{67D0DBB2-0BC9-47D7-BE84-0D3BCCAEC834}" dt="2024-02-07T16:00:31.576" v="462"/>
          <ac:spMkLst>
            <pc:docMk/>
            <pc:sldMk cId="2706891710" sldId="9617"/>
            <ac:spMk id="19" creationId="{BBAD807F-9017-ED0F-D3BE-B98F06569349}"/>
          </ac:spMkLst>
        </pc:spChg>
        <pc:spChg chg="add">
          <ac:chgData name="Valentina Bidone" userId="" providerId="" clId="Web-{67D0DBB2-0BC9-47D7-BE84-0D3BCCAEC834}" dt="2024-02-07T16:00:31.592" v="463"/>
          <ac:spMkLst>
            <pc:docMk/>
            <pc:sldMk cId="2706891710" sldId="9617"/>
            <ac:spMk id="22" creationId="{C8C32223-239E-53AE-6364-D1365B10F98F}"/>
          </ac:spMkLst>
        </pc:spChg>
        <pc:spChg chg="add">
          <ac:chgData name="Valentina Bidone" userId="" providerId="" clId="Web-{67D0DBB2-0BC9-47D7-BE84-0D3BCCAEC834}" dt="2024-02-07T16:02:31.022" v="531"/>
          <ac:spMkLst>
            <pc:docMk/>
            <pc:sldMk cId="2706891710" sldId="9617"/>
            <ac:spMk id="25" creationId="{DB6921B8-CE8E-6ECD-FAD5-2F6158D476B7}"/>
          </ac:spMkLst>
        </pc:spChg>
        <pc:spChg chg="add">
          <ac:chgData name="Valentina Bidone" userId="" providerId="" clId="Web-{67D0DBB2-0BC9-47D7-BE84-0D3BCCAEC834}" dt="2024-02-07T16:02:31.038" v="532"/>
          <ac:spMkLst>
            <pc:docMk/>
            <pc:sldMk cId="2706891710" sldId="9617"/>
            <ac:spMk id="27" creationId="{66917BBC-7E8E-03F3-A17D-F8909A6271E3}"/>
          </ac:spMkLst>
        </pc:spChg>
      </pc:sldChg>
      <pc:sldChg chg="addSp delSp modSp add replId modNotes">
        <pc:chgData name="Valentina Bidone" userId="" providerId="" clId="Web-{67D0DBB2-0BC9-47D7-BE84-0D3BCCAEC834}" dt="2024-02-07T16:02:35.788" v="536"/>
        <pc:sldMkLst>
          <pc:docMk/>
          <pc:sldMk cId="1440580943" sldId="9618"/>
        </pc:sldMkLst>
        <pc:spChg chg="del">
          <ac:chgData name="Valentina Bidone" userId="" providerId="" clId="Web-{67D0DBB2-0BC9-47D7-BE84-0D3BCCAEC834}" dt="2024-02-07T16:00:36.889" v="464"/>
          <ac:spMkLst>
            <pc:docMk/>
            <pc:sldMk cId="1440580943" sldId="9618"/>
            <ac:spMk id="5" creationId="{2422B24C-5E87-7D6B-D6FB-DA3E5CA7358C}"/>
          </ac:spMkLst>
        </pc:spChg>
        <pc:spChg chg="add mod">
          <ac:chgData name="Valentina Bidone" userId="" providerId="" clId="Web-{67D0DBB2-0BC9-47D7-BE84-0D3BCCAEC834}" dt="2024-02-07T15:14:47.779" v="104" actId="20577"/>
          <ac:spMkLst>
            <pc:docMk/>
            <pc:sldMk cId="1440580943" sldId="9618"/>
            <ac:spMk id="11" creationId="{F1E75A1E-ADD7-D0DF-3130-7D332E5E07F0}"/>
          </ac:spMkLst>
        </pc:spChg>
        <pc:spChg chg="del mod">
          <ac:chgData name="Valentina Bidone" userId="" providerId="" clId="Web-{67D0DBB2-0BC9-47D7-BE84-0D3BCCAEC834}" dt="2024-02-07T16:02:35.445" v="534"/>
          <ac:spMkLst>
            <pc:docMk/>
            <pc:sldMk cId="1440580943" sldId="9618"/>
            <ac:spMk id="12" creationId="{9332C295-0EFF-CD82-13FA-7BEE15F60A5A}"/>
          </ac:spMkLst>
        </pc:spChg>
        <pc:spChg chg="mod">
          <ac:chgData name="Valentina Bidone" userId="" providerId="" clId="Web-{67D0DBB2-0BC9-47D7-BE84-0D3BCCAEC834}" dt="2024-02-07T15:30:52.241" v="121" actId="20577"/>
          <ac:spMkLst>
            <pc:docMk/>
            <pc:sldMk cId="1440580943" sldId="9618"/>
            <ac:spMk id="15" creationId="{1A40E217-72E5-5DF9-4737-3A84881F28CF}"/>
          </ac:spMkLst>
        </pc:spChg>
        <pc:spChg chg="del mod">
          <ac:chgData name="Valentina Bidone" userId="" providerId="" clId="Web-{67D0DBB2-0BC9-47D7-BE84-0D3BCCAEC834}" dt="2024-02-07T16:00:38.858" v="465"/>
          <ac:spMkLst>
            <pc:docMk/>
            <pc:sldMk cId="1440580943" sldId="9618"/>
            <ac:spMk id="16" creationId="{6B42B14A-CADB-8756-F4E5-6791D9CBEDA3}"/>
          </ac:spMkLst>
        </pc:spChg>
        <pc:spChg chg="del">
          <ac:chgData name="Valentina Bidone" userId="" providerId="" clId="Web-{67D0DBB2-0BC9-47D7-BE84-0D3BCCAEC834}" dt="2024-02-07T16:02:35.445" v="533"/>
          <ac:spMkLst>
            <pc:docMk/>
            <pc:sldMk cId="1440580943" sldId="9618"/>
            <ac:spMk id="17" creationId="{1E71799A-FA62-CC07-F3E9-FFC8857E675A}"/>
          </ac:spMkLst>
        </pc:spChg>
        <pc:spChg chg="mod">
          <ac:chgData name="Valentina Bidone" userId="" providerId="" clId="Web-{67D0DBB2-0BC9-47D7-BE84-0D3BCCAEC834}" dt="2024-02-07T15:15:03.483" v="110"/>
          <ac:spMkLst>
            <pc:docMk/>
            <pc:sldMk cId="1440580943" sldId="9618"/>
            <ac:spMk id="20" creationId="{98F1C7DF-0BF1-1D1A-5946-2BC2B66A9373}"/>
          </ac:spMkLst>
        </pc:spChg>
        <pc:spChg chg="add">
          <ac:chgData name="Valentina Bidone" userId="" providerId="" clId="Web-{67D0DBB2-0BC9-47D7-BE84-0D3BCCAEC834}" dt="2024-02-07T16:00:40.248" v="466"/>
          <ac:spMkLst>
            <pc:docMk/>
            <pc:sldMk cId="1440580943" sldId="9618"/>
            <ac:spMk id="21" creationId="{6CC2BC52-3F56-79EA-3939-08E6F369E260}"/>
          </ac:spMkLst>
        </pc:spChg>
        <pc:spChg chg="add">
          <ac:chgData name="Valentina Bidone" userId="" providerId="" clId="Web-{67D0DBB2-0BC9-47D7-BE84-0D3BCCAEC834}" dt="2024-02-07T16:00:40.264" v="467"/>
          <ac:spMkLst>
            <pc:docMk/>
            <pc:sldMk cId="1440580943" sldId="9618"/>
            <ac:spMk id="23" creationId="{11A07218-72B8-1BF9-21FD-6C3A1F04B5A9}"/>
          </ac:spMkLst>
        </pc:spChg>
        <pc:spChg chg="add">
          <ac:chgData name="Valentina Bidone" userId="" providerId="" clId="Web-{67D0DBB2-0BC9-47D7-BE84-0D3BCCAEC834}" dt="2024-02-07T16:02:35.773" v="535"/>
          <ac:spMkLst>
            <pc:docMk/>
            <pc:sldMk cId="1440580943" sldId="9618"/>
            <ac:spMk id="26" creationId="{3C59BB12-26E4-606A-F3A9-70C5FEB3E1EC}"/>
          </ac:spMkLst>
        </pc:spChg>
        <pc:spChg chg="add">
          <ac:chgData name="Valentina Bidone" userId="" providerId="" clId="Web-{67D0DBB2-0BC9-47D7-BE84-0D3BCCAEC834}" dt="2024-02-07T16:02:35.788" v="536"/>
          <ac:spMkLst>
            <pc:docMk/>
            <pc:sldMk cId="1440580943" sldId="9618"/>
            <ac:spMk id="28" creationId="{40DA05C3-4655-6B4C-D9AE-9A6898A159D4}"/>
          </ac:spMkLst>
        </pc:spChg>
      </pc:sldChg>
      <pc:sldChg chg="add del replId">
        <pc:chgData name="Valentina Bidone" userId="" providerId="" clId="Web-{67D0DBB2-0BC9-47D7-BE84-0D3BCCAEC834}" dt="2024-02-07T15:14:31.043" v="93"/>
        <pc:sldMkLst>
          <pc:docMk/>
          <pc:sldMk cId="2667234733" sldId="9618"/>
        </pc:sldMkLst>
      </pc:sldChg>
    </pc:docChg>
  </pc:docChgLst>
  <pc:docChgLst>
    <pc:chgData name="Sabrina Falini" clId="Web-{A318D381-9753-45EF-A09F-5D2A2E3AAF0F}"/>
    <pc:docChg chg="addSld modSld sldOrd">
      <pc:chgData name="Sabrina Falini" userId="" providerId="" clId="Web-{A318D381-9753-45EF-A09F-5D2A2E3AAF0F}" dt="2024-02-07T14:55:45.584" v="144"/>
      <pc:docMkLst>
        <pc:docMk/>
      </pc:docMkLst>
      <pc:sldChg chg="delSp">
        <pc:chgData name="Sabrina Falini" userId="" providerId="" clId="Web-{A318D381-9753-45EF-A09F-5D2A2E3AAF0F}" dt="2024-02-07T14:36:52.419" v="36"/>
        <pc:sldMkLst>
          <pc:docMk/>
          <pc:sldMk cId="586196006" sldId="9530"/>
        </pc:sldMkLst>
        <pc:grpChg chg="del">
          <ac:chgData name="Sabrina Falini" userId="" providerId="" clId="Web-{A318D381-9753-45EF-A09F-5D2A2E3AAF0F}" dt="2024-02-07T14:36:52.419" v="36"/>
          <ac:grpSpMkLst>
            <pc:docMk/>
            <pc:sldMk cId="586196006" sldId="9530"/>
            <ac:grpSpMk id="13" creationId="{C4B626EA-18B8-E14E-9FC2-1A735F8108C2}"/>
          </ac:grpSpMkLst>
        </pc:grpChg>
      </pc:sldChg>
      <pc:sldChg chg="modSp">
        <pc:chgData name="Sabrina Falini" userId="" providerId="" clId="Web-{A318D381-9753-45EF-A09F-5D2A2E3AAF0F}" dt="2024-02-07T14:48:26.418" v="56" actId="20577"/>
        <pc:sldMkLst>
          <pc:docMk/>
          <pc:sldMk cId="2489131686" sldId="9573"/>
        </pc:sldMkLst>
        <pc:spChg chg="mod">
          <ac:chgData name="Sabrina Falini" userId="" providerId="" clId="Web-{A318D381-9753-45EF-A09F-5D2A2E3AAF0F}" dt="2024-02-07T14:48:26.418" v="56" actId="20577"/>
          <ac:spMkLst>
            <pc:docMk/>
            <pc:sldMk cId="2489131686" sldId="9573"/>
            <ac:spMk id="13" creationId="{0BA5BD58-0455-F6A2-BD86-B8139B1E91BF}"/>
          </ac:spMkLst>
        </pc:spChg>
      </pc:sldChg>
      <pc:sldChg chg="addSp delSp modSp modNotes">
        <pc:chgData name="Sabrina Falini" userId="" providerId="" clId="Web-{A318D381-9753-45EF-A09F-5D2A2E3AAF0F}" dt="2024-02-07T14:55:45.584" v="144"/>
        <pc:sldMkLst>
          <pc:docMk/>
          <pc:sldMk cId="495169795" sldId="9574"/>
        </pc:sldMkLst>
        <pc:spChg chg="add del">
          <ac:chgData name="Sabrina Falini" userId="" providerId="" clId="Web-{A318D381-9753-45EF-A09F-5D2A2E3AAF0F}" dt="2024-02-07T14:55:45.584" v="144"/>
          <ac:spMkLst>
            <pc:docMk/>
            <pc:sldMk cId="495169795" sldId="9574"/>
            <ac:spMk id="20" creationId="{1E6F578D-B30B-ED85-05D3-4B45DAF827B2}"/>
          </ac:spMkLst>
        </pc:spChg>
        <pc:spChg chg="mod">
          <ac:chgData name="Sabrina Falini" userId="" providerId="" clId="Web-{A318D381-9753-45EF-A09F-5D2A2E3AAF0F}" dt="2024-02-07T14:48:22.074" v="53" actId="20577"/>
          <ac:spMkLst>
            <pc:docMk/>
            <pc:sldMk cId="495169795" sldId="9574"/>
            <ac:spMk id="27" creationId="{EC024F5E-7ECD-0A1A-BF83-EDFB1EDC862D}"/>
          </ac:spMkLst>
        </pc:spChg>
        <pc:cxnChg chg="mod">
          <ac:chgData name="Sabrina Falini" userId="" providerId="" clId="Web-{A318D381-9753-45EF-A09F-5D2A2E3AAF0F}" dt="2024-02-07T14:55:45.584" v="144"/>
          <ac:cxnSpMkLst>
            <pc:docMk/>
            <pc:sldMk cId="495169795" sldId="9574"/>
            <ac:cxnSpMk id="87" creationId="{FE8BC930-6B71-48D2-8D58-6DB77C768CF7}"/>
          </ac:cxnSpMkLst>
        </pc:cxnChg>
      </pc:sldChg>
      <pc:sldChg chg="modSp">
        <pc:chgData name="Sabrina Falini" userId="" providerId="" clId="Web-{A318D381-9753-45EF-A09F-5D2A2E3AAF0F}" dt="2024-02-07T14:48:36.278" v="62" actId="20577"/>
        <pc:sldMkLst>
          <pc:docMk/>
          <pc:sldMk cId="3457122292" sldId="9575"/>
        </pc:sldMkLst>
        <pc:spChg chg="mod">
          <ac:chgData name="Sabrina Falini" userId="" providerId="" clId="Web-{A318D381-9753-45EF-A09F-5D2A2E3AAF0F}" dt="2024-02-07T14:48:36.278" v="62" actId="20577"/>
          <ac:spMkLst>
            <pc:docMk/>
            <pc:sldMk cId="3457122292" sldId="9575"/>
            <ac:spMk id="8" creationId="{D4829A93-8448-91B4-B330-F4CC5DDDA0FB}"/>
          </ac:spMkLst>
        </pc:spChg>
      </pc:sldChg>
      <pc:sldChg chg="modSp">
        <pc:chgData name="Sabrina Falini" userId="" providerId="" clId="Web-{A318D381-9753-45EF-A09F-5D2A2E3AAF0F}" dt="2024-02-07T14:48:41.544" v="65" actId="20577"/>
        <pc:sldMkLst>
          <pc:docMk/>
          <pc:sldMk cId="3269396575" sldId="9576"/>
        </pc:sldMkLst>
        <pc:spChg chg="mod">
          <ac:chgData name="Sabrina Falini" userId="" providerId="" clId="Web-{A318D381-9753-45EF-A09F-5D2A2E3AAF0F}" dt="2024-02-07T14:48:41.544" v="65" actId="20577"/>
          <ac:spMkLst>
            <pc:docMk/>
            <pc:sldMk cId="3269396575" sldId="9576"/>
            <ac:spMk id="8" creationId="{9332784D-AF7D-7D3C-762C-1740DCD1D619}"/>
          </ac:spMkLst>
        </pc:spChg>
      </pc:sldChg>
      <pc:sldChg chg="modSp modNotes">
        <pc:chgData name="Sabrina Falini" userId="" providerId="" clId="Web-{A318D381-9753-45EF-A09F-5D2A2E3AAF0F}" dt="2024-02-07T14:48:48.091" v="68" actId="20577"/>
        <pc:sldMkLst>
          <pc:docMk/>
          <pc:sldMk cId="1888061260" sldId="9577"/>
        </pc:sldMkLst>
        <pc:spChg chg="mod">
          <ac:chgData name="Sabrina Falini" userId="" providerId="" clId="Web-{A318D381-9753-45EF-A09F-5D2A2E3AAF0F}" dt="2024-02-07T14:48:48.091" v="68" actId="20577"/>
          <ac:spMkLst>
            <pc:docMk/>
            <pc:sldMk cId="1888061260" sldId="9577"/>
            <ac:spMk id="9" creationId="{DFB9213C-E986-10A0-772A-3BA85ACB3D8B}"/>
          </ac:spMkLst>
        </pc:spChg>
      </pc:sldChg>
      <pc:sldChg chg="modSp">
        <pc:chgData name="Sabrina Falini" userId="" providerId="" clId="Web-{A318D381-9753-45EF-A09F-5D2A2E3AAF0F}" dt="2024-02-07T14:48:53.700" v="71" actId="20577"/>
        <pc:sldMkLst>
          <pc:docMk/>
          <pc:sldMk cId="2782461585" sldId="9578"/>
        </pc:sldMkLst>
        <pc:spChg chg="mod">
          <ac:chgData name="Sabrina Falini" userId="" providerId="" clId="Web-{A318D381-9753-45EF-A09F-5D2A2E3AAF0F}" dt="2024-02-07T14:48:53.700" v="71" actId="20577"/>
          <ac:spMkLst>
            <pc:docMk/>
            <pc:sldMk cId="2782461585" sldId="9578"/>
            <ac:spMk id="8" creationId="{985C86F1-732C-60FF-0A89-B5007E759FFC}"/>
          </ac:spMkLst>
        </pc:spChg>
      </pc:sldChg>
      <pc:sldChg chg="modSp">
        <pc:chgData name="Sabrina Falini" userId="" providerId="" clId="Web-{A318D381-9753-45EF-A09F-5D2A2E3AAF0F}" dt="2024-02-07T14:49:01.122" v="74" actId="20577"/>
        <pc:sldMkLst>
          <pc:docMk/>
          <pc:sldMk cId="2917792131" sldId="9579"/>
        </pc:sldMkLst>
        <pc:spChg chg="mod">
          <ac:chgData name="Sabrina Falini" userId="" providerId="" clId="Web-{A318D381-9753-45EF-A09F-5D2A2E3AAF0F}" dt="2024-02-07T14:49:01.122" v="74" actId="20577"/>
          <ac:spMkLst>
            <pc:docMk/>
            <pc:sldMk cId="2917792131" sldId="9579"/>
            <ac:spMk id="11" creationId="{B05D4048-2CCD-B799-0CFB-CF37EF7F9723}"/>
          </ac:spMkLst>
        </pc:spChg>
      </pc:sldChg>
      <pc:sldChg chg="modSp">
        <pc:chgData name="Sabrina Falini" userId="" providerId="" clId="Web-{A318D381-9753-45EF-A09F-5D2A2E3AAF0F}" dt="2024-02-07T14:49:20.888" v="83" actId="20577"/>
        <pc:sldMkLst>
          <pc:docMk/>
          <pc:sldMk cId="609083292" sldId="9580"/>
        </pc:sldMkLst>
        <pc:spChg chg="mod">
          <ac:chgData name="Sabrina Falini" userId="" providerId="" clId="Web-{A318D381-9753-45EF-A09F-5D2A2E3AAF0F}" dt="2024-02-07T14:49:20.888" v="83" actId="20577"/>
          <ac:spMkLst>
            <pc:docMk/>
            <pc:sldMk cId="609083292" sldId="9580"/>
            <ac:spMk id="13" creationId="{930C6935-06C3-93F0-9D54-3A3E17A5D20B}"/>
          </ac:spMkLst>
        </pc:spChg>
      </pc:sldChg>
      <pc:sldChg chg="modSp">
        <pc:chgData name="Sabrina Falini" userId="" providerId="" clId="Web-{A318D381-9753-45EF-A09F-5D2A2E3AAF0F}" dt="2024-02-07T14:50:18.421" v="94" actId="20577"/>
        <pc:sldMkLst>
          <pc:docMk/>
          <pc:sldMk cId="123771562" sldId="9581"/>
        </pc:sldMkLst>
        <pc:spChg chg="mod">
          <ac:chgData name="Sabrina Falini" userId="" providerId="" clId="Web-{A318D381-9753-45EF-A09F-5D2A2E3AAF0F}" dt="2024-02-07T14:50:18.421" v="94" actId="20577"/>
          <ac:spMkLst>
            <pc:docMk/>
            <pc:sldMk cId="123771562" sldId="9581"/>
            <ac:spMk id="11" creationId="{3AAE3AF1-BE8C-3E7D-5012-743A07EDA3D6}"/>
          </ac:spMkLst>
        </pc:spChg>
      </pc:sldChg>
      <pc:sldChg chg="modSp">
        <pc:chgData name="Sabrina Falini" userId="" providerId="" clId="Web-{A318D381-9753-45EF-A09F-5D2A2E3AAF0F}" dt="2024-02-07T14:50:23.218" v="97" actId="20577"/>
        <pc:sldMkLst>
          <pc:docMk/>
          <pc:sldMk cId="209573406" sldId="9582"/>
        </pc:sldMkLst>
        <pc:spChg chg="mod">
          <ac:chgData name="Sabrina Falini" userId="" providerId="" clId="Web-{A318D381-9753-45EF-A09F-5D2A2E3AAF0F}" dt="2024-02-07T14:50:23.218" v="97" actId="20577"/>
          <ac:spMkLst>
            <pc:docMk/>
            <pc:sldMk cId="209573406" sldId="9582"/>
            <ac:spMk id="12" creationId="{9332C295-0EFF-CD82-13FA-7BEE15F60A5A}"/>
          </ac:spMkLst>
        </pc:spChg>
      </pc:sldChg>
      <pc:sldChg chg="modSp modNotes">
        <pc:chgData name="Sabrina Falini" userId="" providerId="" clId="Web-{A318D381-9753-45EF-A09F-5D2A2E3AAF0F}" dt="2024-02-07T14:50:51.640" v="110"/>
        <pc:sldMkLst>
          <pc:docMk/>
          <pc:sldMk cId="1109703388" sldId="9584"/>
        </pc:sldMkLst>
        <pc:spChg chg="mod">
          <ac:chgData name="Sabrina Falini" userId="" providerId="" clId="Web-{A318D381-9753-45EF-A09F-5D2A2E3AAF0F}" dt="2024-02-07T14:50:48.953" v="109" actId="20577"/>
          <ac:spMkLst>
            <pc:docMk/>
            <pc:sldMk cId="1109703388" sldId="9584"/>
            <ac:spMk id="12" creationId="{057454BB-8F7C-B9F7-03F2-1BBAEA0B6576}"/>
          </ac:spMkLst>
        </pc:spChg>
      </pc:sldChg>
      <pc:sldChg chg="modNotes">
        <pc:chgData name="Sabrina Falini" userId="" providerId="" clId="Web-{A318D381-9753-45EF-A09F-5D2A2E3AAF0F}" dt="2024-02-07T14:51:04.531" v="112"/>
        <pc:sldMkLst>
          <pc:docMk/>
          <pc:sldMk cId="2887123124" sldId="9585"/>
        </pc:sldMkLst>
      </pc:sldChg>
      <pc:sldChg chg="modSp">
        <pc:chgData name="Sabrina Falini" userId="" providerId="" clId="Web-{A318D381-9753-45EF-A09F-5D2A2E3AAF0F}" dt="2024-02-07T14:52:28.486" v="118" actId="20577"/>
        <pc:sldMkLst>
          <pc:docMk/>
          <pc:sldMk cId="2516915954" sldId="9587"/>
        </pc:sldMkLst>
        <pc:spChg chg="mod">
          <ac:chgData name="Sabrina Falini" userId="" providerId="" clId="Web-{A318D381-9753-45EF-A09F-5D2A2E3AAF0F}" dt="2024-02-07T14:52:28.486" v="118" actId="20577"/>
          <ac:spMkLst>
            <pc:docMk/>
            <pc:sldMk cId="2516915954" sldId="9587"/>
            <ac:spMk id="16" creationId="{FDC509FD-C9E8-D433-BADF-8BC3D23650A3}"/>
          </ac:spMkLst>
        </pc:spChg>
      </pc:sldChg>
      <pc:sldChg chg="modSp">
        <pc:chgData name="Sabrina Falini" userId="" providerId="" clId="Web-{A318D381-9753-45EF-A09F-5D2A2E3AAF0F}" dt="2024-02-07T14:49:26.670" v="86" actId="20577"/>
        <pc:sldMkLst>
          <pc:docMk/>
          <pc:sldMk cId="2222601931" sldId="9588"/>
        </pc:sldMkLst>
        <pc:spChg chg="mod">
          <ac:chgData name="Sabrina Falini" userId="" providerId="" clId="Web-{A318D381-9753-45EF-A09F-5D2A2E3AAF0F}" dt="2024-02-07T14:49:26.670" v="86" actId="20577"/>
          <ac:spMkLst>
            <pc:docMk/>
            <pc:sldMk cId="2222601931" sldId="9588"/>
            <ac:spMk id="17" creationId="{EA6B1748-2E1B-7973-988A-A8A32B7B36CC}"/>
          </ac:spMkLst>
        </pc:spChg>
      </pc:sldChg>
      <pc:sldChg chg="modSp">
        <pc:chgData name="Sabrina Falini" userId="" providerId="" clId="Web-{A318D381-9753-45EF-A09F-5D2A2E3AAF0F}" dt="2024-02-07T14:50:05.936" v="88" actId="20577"/>
        <pc:sldMkLst>
          <pc:docMk/>
          <pc:sldMk cId="4276082777" sldId="9589"/>
        </pc:sldMkLst>
        <pc:spChg chg="mod">
          <ac:chgData name="Sabrina Falini" userId="" providerId="" clId="Web-{A318D381-9753-45EF-A09F-5D2A2E3AAF0F}" dt="2024-02-07T14:46:41.010" v="43" actId="20577"/>
          <ac:spMkLst>
            <pc:docMk/>
            <pc:sldMk cId="4276082777" sldId="9589"/>
            <ac:spMk id="7" creationId="{1924F0A2-337E-E1A2-65EC-935500E3E379}"/>
          </ac:spMkLst>
        </pc:spChg>
        <pc:spChg chg="mod">
          <ac:chgData name="Sabrina Falini" userId="" providerId="" clId="Web-{A318D381-9753-45EF-A09F-5D2A2E3AAF0F}" dt="2024-02-07T14:50:05.936" v="88" actId="20577"/>
          <ac:spMkLst>
            <pc:docMk/>
            <pc:sldMk cId="4276082777" sldId="9589"/>
            <ac:spMk id="9" creationId="{79EF205F-2EAA-A5CA-D326-E0AD1FCB8F2D}"/>
          </ac:spMkLst>
        </pc:spChg>
      </pc:sldChg>
      <pc:sldChg chg="modSp">
        <pc:chgData name="Sabrina Falini" userId="" providerId="" clId="Web-{A318D381-9753-45EF-A09F-5D2A2E3AAF0F}" dt="2024-02-07T14:50:13.577" v="91" actId="20577"/>
        <pc:sldMkLst>
          <pc:docMk/>
          <pc:sldMk cId="72733093" sldId="9591"/>
        </pc:sldMkLst>
        <pc:spChg chg="mod">
          <ac:chgData name="Sabrina Falini" userId="" providerId="" clId="Web-{A318D381-9753-45EF-A09F-5D2A2E3AAF0F}" dt="2024-02-07T14:50:13.577" v="91" actId="20577"/>
          <ac:spMkLst>
            <pc:docMk/>
            <pc:sldMk cId="72733093" sldId="9591"/>
            <ac:spMk id="17" creationId="{5488B92D-D972-C558-4060-0F6BA1972E06}"/>
          </ac:spMkLst>
        </pc:spChg>
      </pc:sldChg>
      <pc:sldChg chg="modSp">
        <pc:chgData name="Sabrina Falini" userId="" providerId="" clId="Web-{A318D381-9753-45EF-A09F-5D2A2E3AAF0F}" dt="2024-02-07T14:52:39.080" v="124" actId="20577"/>
        <pc:sldMkLst>
          <pc:docMk/>
          <pc:sldMk cId="3687737076" sldId="9592"/>
        </pc:sldMkLst>
        <pc:spChg chg="mod">
          <ac:chgData name="Sabrina Falini" userId="" providerId="" clId="Web-{A318D381-9753-45EF-A09F-5D2A2E3AAF0F}" dt="2024-02-07T14:52:39.080" v="124" actId="20577"/>
          <ac:spMkLst>
            <pc:docMk/>
            <pc:sldMk cId="3687737076" sldId="9592"/>
            <ac:spMk id="18" creationId="{85046DCC-A065-E4A0-B23C-3236BE8813D7}"/>
          </ac:spMkLst>
        </pc:spChg>
      </pc:sldChg>
      <pc:sldChg chg="modSp">
        <pc:chgData name="Sabrina Falini" userId="" providerId="" clId="Web-{A318D381-9753-45EF-A09F-5D2A2E3AAF0F}" dt="2024-02-07T14:52:43.658" v="127" actId="20577"/>
        <pc:sldMkLst>
          <pc:docMk/>
          <pc:sldMk cId="1851221730" sldId="9594"/>
        </pc:sldMkLst>
        <pc:spChg chg="mod">
          <ac:chgData name="Sabrina Falini" userId="" providerId="" clId="Web-{A318D381-9753-45EF-A09F-5D2A2E3AAF0F}" dt="2024-02-07T14:52:43.658" v="127" actId="20577"/>
          <ac:spMkLst>
            <pc:docMk/>
            <pc:sldMk cId="1851221730" sldId="9594"/>
            <ac:spMk id="18" creationId="{38B07A45-BCC1-0DA8-B847-35ACE753A1AD}"/>
          </ac:spMkLst>
        </pc:spChg>
      </pc:sldChg>
      <pc:sldChg chg="modSp">
        <pc:chgData name="Sabrina Falini" userId="" providerId="" clId="Web-{A318D381-9753-45EF-A09F-5D2A2E3AAF0F}" dt="2024-02-07T14:52:48.580" v="130" actId="20577"/>
        <pc:sldMkLst>
          <pc:docMk/>
          <pc:sldMk cId="3206407045" sldId="9595"/>
        </pc:sldMkLst>
        <pc:spChg chg="mod">
          <ac:chgData name="Sabrina Falini" userId="" providerId="" clId="Web-{A318D381-9753-45EF-A09F-5D2A2E3AAF0F}" dt="2024-02-07T14:52:48.580" v="130" actId="20577"/>
          <ac:spMkLst>
            <pc:docMk/>
            <pc:sldMk cId="3206407045" sldId="9595"/>
            <ac:spMk id="19" creationId="{3646311C-1BF1-BAFE-A250-C75E035F3543}"/>
          </ac:spMkLst>
        </pc:spChg>
      </pc:sldChg>
      <pc:sldChg chg="modSp">
        <pc:chgData name="Sabrina Falini" userId="" providerId="" clId="Web-{A318D381-9753-45EF-A09F-5D2A2E3AAF0F}" dt="2024-02-07T14:53:00.580" v="133" actId="20577"/>
        <pc:sldMkLst>
          <pc:docMk/>
          <pc:sldMk cId="422824516" sldId="9597"/>
        </pc:sldMkLst>
        <pc:spChg chg="mod">
          <ac:chgData name="Sabrina Falini" userId="" providerId="" clId="Web-{A318D381-9753-45EF-A09F-5D2A2E3AAF0F}" dt="2024-02-07T14:53:00.580" v="133" actId="20577"/>
          <ac:spMkLst>
            <pc:docMk/>
            <pc:sldMk cId="422824516" sldId="9597"/>
            <ac:spMk id="19" creationId="{ABF298AA-5D22-A700-C80F-68E4DCB7A4F1}"/>
          </ac:spMkLst>
        </pc:spChg>
      </pc:sldChg>
      <pc:sldChg chg="modSp">
        <pc:chgData name="Sabrina Falini" userId="" providerId="" clId="Web-{A318D381-9753-45EF-A09F-5D2A2E3AAF0F}" dt="2024-02-07T14:53:08.706" v="136" actId="20577"/>
        <pc:sldMkLst>
          <pc:docMk/>
          <pc:sldMk cId="996185289" sldId="9601"/>
        </pc:sldMkLst>
        <pc:spChg chg="mod">
          <ac:chgData name="Sabrina Falini" userId="" providerId="" clId="Web-{A318D381-9753-45EF-A09F-5D2A2E3AAF0F}" dt="2024-02-07T14:53:08.706" v="136" actId="20577"/>
          <ac:spMkLst>
            <pc:docMk/>
            <pc:sldMk cId="996185289" sldId="9601"/>
            <ac:spMk id="21" creationId="{2E9E2DFB-F9B5-CECD-7F6C-551D3F8B88BC}"/>
          </ac:spMkLst>
        </pc:spChg>
      </pc:sldChg>
      <pc:sldChg chg="modSp">
        <pc:chgData name="Sabrina Falini" userId="" providerId="" clId="Web-{A318D381-9753-45EF-A09F-5D2A2E3AAF0F}" dt="2024-02-07T14:50:28.796" v="100" actId="20577"/>
        <pc:sldMkLst>
          <pc:docMk/>
          <pc:sldMk cId="1110667349" sldId="9602"/>
        </pc:sldMkLst>
        <pc:spChg chg="mod">
          <ac:chgData name="Sabrina Falini" userId="" providerId="" clId="Web-{A318D381-9753-45EF-A09F-5D2A2E3AAF0F}" dt="2024-02-07T14:50:28.796" v="100" actId="20577"/>
          <ac:spMkLst>
            <pc:docMk/>
            <pc:sldMk cId="1110667349" sldId="9602"/>
            <ac:spMk id="21" creationId="{8DBA7223-C8B5-F577-544E-0A46E151C364}"/>
          </ac:spMkLst>
        </pc:spChg>
      </pc:sldChg>
      <pc:sldChg chg="modSp">
        <pc:chgData name="Sabrina Falini" userId="" providerId="" clId="Web-{A318D381-9753-45EF-A09F-5D2A2E3AAF0F}" dt="2024-02-07T14:50:36.905" v="103" actId="20577"/>
        <pc:sldMkLst>
          <pc:docMk/>
          <pc:sldMk cId="145612935" sldId="9604"/>
        </pc:sldMkLst>
        <pc:spChg chg="mod">
          <ac:chgData name="Sabrina Falini" userId="" providerId="" clId="Web-{A318D381-9753-45EF-A09F-5D2A2E3AAF0F}" dt="2024-02-07T14:50:36.905" v="103" actId="20577"/>
          <ac:spMkLst>
            <pc:docMk/>
            <pc:sldMk cId="145612935" sldId="9604"/>
            <ac:spMk id="15" creationId="{188557BE-73CC-BC1C-85D4-5421C0125261}"/>
          </ac:spMkLst>
        </pc:spChg>
      </pc:sldChg>
      <pc:sldChg chg="modSp">
        <pc:chgData name="Sabrina Falini" userId="" providerId="" clId="Web-{A318D381-9753-45EF-A09F-5D2A2E3AAF0F}" dt="2024-02-07T14:50:42.124" v="106" actId="20577"/>
        <pc:sldMkLst>
          <pc:docMk/>
          <pc:sldMk cId="2744988211" sldId="9605"/>
        </pc:sldMkLst>
        <pc:spChg chg="mod">
          <ac:chgData name="Sabrina Falini" userId="" providerId="" clId="Web-{A318D381-9753-45EF-A09F-5D2A2E3AAF0F}" dt="2024-02-07T14:50:42.124" v="106" actId="20577"/>
          <ac:spMkLst>
            <pc:docMk/>
            <pc:sldMk cId="2744988211" sldId="9605"/>
            <ac:spMk id="10" creationId="{79355C3C-579C-0D2D-621A-71E88668CEA2}"/>
          </ac:spMkLst>
        </pc:spChg>
      </pc:sldChg>
      <pc:sldChg chg="modSp">
        <pc:chgData name="Sabrina Falini" userId="" providerId="" clId="Web-{A318D381-9753-45EF-A09F-5D2A2E3AAF0F}" dt="2024-02-07T14:48:31.387" v="59" actId="20577"/>
        <pc:sldMkLst>
          <pc:docMk/>
          <pc:sldMk cId="121025412" sldId="9606"/>
        </pc:sldMkLst>
        <pc:spChg chg="mod">
          <ac:chgData name="Sabrina Falini" userId="" providerId="" clId="Web-{A318D381-9753-45EF-A09F-5D2A2E3AAF0F}" dt="2024-02-07T14:48:31.387" v="59" actId="20577"/>
          <ac:spMkLst>
            <pc:docMk/>
            <pc:sldMk cId="121025412" sldId="9606"/>
            <ac:spMk id="3" creationId="{4B431E16-8AB0-68F4-1759-936773362C4C}"/>
          </ac:spMkLst>
        </pc:spChg>
      </pc:sldChg>
      <pc:sldChg chg="modSp">
        <pc:chgData name="Sabrina Falini" userId="" providerId="" clId="Web-{A318D381-9753-45EF-A09F-5D2A2E3AAF0F}" dt="2024-02-07T14:49:16.873" v="80" actId="20577"/>
        <pc:sldMkLst>
          <pc:docMk/>
          <pc:sldMk cId="2862764026" sldId="9607"/>
        </pc:sldMkLst>
        <pc:spChg chg="mod">
          <ac:chgData name="Sabrina Falini" userId="" providerId="" clId="Web-{A318D381-9753-45EF-A09F-5D2A2E3AAF0F}" dt="2024-02-07T14:49:16.873" v="80" actId="20577"/>
          <ac:spMkLst>
            <pc:docMk/>
            <pc:sldMk cId="2862764026" sldId="9607"/>
            <ac:spMk id="12" creationId="{96DA2C6B-7B82-D427-8365-C72566918434}"/>
          </ac:spMkLst>
        </pc:spChg>
      </pc:sldChg>
      <pc:sldChg chg="modSp">
        <pc:chgData name="Sabrina Falini" userId="" providerId="" clId="Web-{A318D381-9753-45EF-A09F-5D2A2E3AAF0F}" dt="2024-02-07T14:51:42.094" v="115" actId="20577"/>
        <pc:sldMkLst>
          <pc:docMk/>
          <pc:sldMk cId="548777917" sldId="9608"/>
        </pc:sldMkLst>
        <pc:spChg chg="mod">
          <ac:chgData name="Sabrina Falini" userId="" providerId="" clId="Web-{A318D381-9753-45EF-A09F-5D2A2E3AAF0F}" dt="2024-02-07T14:51:42.094" v="115" actId="20577"/>
          <ac:spMkLst>
            <pc:docMk/>
            <pc:sldMk cId="548777917" sldId="9608"/>
            <ac:spMk id="12" creationId="{02300E1A-EC42-A51D-2108-AECDC4562095}"/>
          </ac:spMkLst>
        </pc:spChg>
      </pc:sldChg>
      <pc:sldChg chg="modSp">
        <pc:chgData name="Sabrina Falini" userId="" providerId="" clId="Web-{A318D381-9753-45EF-A09F-5D2A2E3AAF0F}" dt="2024-02-07T14:52:33.127" v="121" actId="20577"/>
        <pc:sldMkLst>
          <pc:docMk/>
          <pc:sldMk cId="3624520865" sldId="9609"/>
        </pc:sldMkLst>
        <pc:spChg chg="mod">
          <ac:chgData name="Sabrina Falini" userId="" providerId="" clId="Web-{A318D381-9753-45EF-A09F-5D2A2E3AAF0F}" dt="2024-02-07T14:52:33.127" v="121" actId="20577"/>
          <ac:spMkLst>
            <pc:docMk/>
            <pc:sldMk cId="3624520865" sldId="9609"/>
            <ac:spMk id="16" creationId="{FDC509FD-C9E8-D433-BADF-8BC3D23650A3}"/>
          </ac:spMkLst>
        </pc:spChg>
      </pc:sldChg>
      <pc:sldChg chg="modSp">
        <pc:chgData name="Sabrina Falini" userId="" providerId="" clId="Web-{A318D381-9753-45EF-A09F-5D2A2E3AAF0F}" dt="2024-02-07T14:49:07.607" v="77" actId="20577"/>
        <pc:sldMkLst>
          <pc:docMk/>
          <pc:sldMk cId="1320074191" sldId="9610"/>
        </pc:sldMkLst>
        <pc:spChg chg="mod">
          <ac:chgData name="Sabrina Falini" userId="" providerId="" clId="Web-{A318D381-9753-45EF-A09F-5D2A2E3AAF0F}" dt="2024-02-07T14:49:07.607" v="77" actId="20577"/>
          <ac:spMkLst>
            <pc:docMk/>
            <pc:sldMk cId="1320074191" sldId="9610"/>
            <ac:spMk id="12" creationId="{96DA2C6B-7B82-D427-8365-C72566918434}"/>
          </ac:spMkLst>
        </pc:spChg>
      </pc:sldChg>
      <pc:sldChg chg="addSp delSp modSp">
        <pc:chgData name="Sabrina Falini" userId="" providerId="" clId="Web-{A318D381-9753-45EF-A09F-5D2A2E3AAF0F}" dt="2024-02-07T14:53:50.019" v="140"/>
        <pc:sldMkLst>
          <pc:docMk/>
          <pc:sldMk cId="43916289" sldId="9612"/>
        </pc:sldMkLst>
        <pc:spChg chg="del mod">
          <ac:chgData name="Sabrina Falini" userId="" providerId="" clId="Web-{A318D381-9753-45EF-A09F-5D2A2E3AAF0F}" dt="2024-02-07T14:53:48.316" v="139"/>
          <ac:spMkLst>
            <pc:docMk/>
            <pc:sldMk cId="43916289" sldId="9612"/>
            <ac:spMk id="4" creationId="{CC49AF0D-5B57-863D-392B-4EF9B2A6C6B7}"/>
          </ac:spMkLst>
        </pc:spChg>
        <pc:spChg chg="add">
          <ac:chgData name="Sabrina Falini" userId="" providerId="" clId="Web-{A318D381-9753-45EF-A09F-5D2A2E3AAF0F}" dt="2024-02-07T14:53:50.019" v="140"/>
          <ac:spMkLst>
            <pc:docMk/>
            <pc:sldMk cId="43916289" sldId="9612"/>
            <ac:spMk id="8" creationId="{1E5EDF54-7EDD-2140-F208-15B9740B7833}"/>
          </ac:spMkLst>
        </pc:spChg>
      </pc:sldChg>
      <pc:sldChg chg="addSp delSp modSp add ord replId">
        <pc:chgData name="Sabrina Falini" userId="" providerId="" clId="Web-{A318D381-9753-45EF-A09F-5D2A2E3AAF0F}" dt="2024-02-07T14:36:05.871" v="35" actId="1076"/>
        <pc:sldMkLst>
          <pc:docMk/>
          <pc:sldMk cId="2785473081" sldId="9613"/>
        </pc:sldMkLst>
        <pc:spChg chg="del mod">
          <ac:chgData name="Sabrina Falini" userId="" providerId="" clId="Web-{A318D381-9753-45EF-A09F-5D2A2E3AAF0F}" dt="2024-02-07T14:34:42.807" v="19"/>
          <ac:spMkLst>
            <pc:docMk/>
            <pc:sldMk cId="2785473081" sldId="9613"/>
            <ac:spMk id="2" creationId="{737BE18A-A805-8BA1-6C65-8B4678EF6ACB}"/>
          </ac:spMkLst>
        </pc:spChg>
        <pc:spChg chg="del mod">
          <ac:chgData name="Sabrina Falini" userId="" providerId="" clId="Web-{A318D381-9753-45EF-A09F-5D2A2E3AAF0F}" dt="2024-02-07T14:33:53.509" v="10"/>
          <ac:spMkLst>
            <pc:docMk/>
            <pc:sldMk cId="2785473081" sldId="9613"/>
            <ac:spMk id="5" creationId="{C579A191-F49C-F8B3-8971-1FFE3D4EABC0}"/>
          </ac:spMkLst>
        </pc:spChg>
        <pc:spChg chg="add del">
          <ac:chgData name="Sabrina Falini" userId="" providerId="" clId="Web-{A318D381-9753-45EF-A09F-5D2A2E3AAF0F}" dt="2024-02-07T14:35:42.277" v="32"/>
          <ac:spMkLst>
            <pc:docMk/>
            <pc:sldMk cId="2785473081" sldId="9613"/>
            <ac:spMk id="6" creationId="{C6CAB4BD-97FA-3A1A-402F-312F0E2D52FE}"/>
          </ac:spMkLst>
        </pc:spChg>
        <pc:spChg chg="del mod">
          <ac:chgData name="Sabrina Falini" userId="" providerId="" clId="Web-{A318D381-9753-45EF-A09F-5D2A2E3AAF0F}" dt="2024-02-07T14:35:02.557" v="22"/>
          <ac:spMkLst>
            <pc:docMk/>
            <pc:sldMk cId="2785473081" sldId="9613"/>
            <ac:spMk id="7" creationId="{9A3EC83D-D6D0-D457-73B6-0E6C84CE0556}"/>
          </ac:spMkLst>
        </pc:spChg>
        <pc:spChg chg="del">
          <ac:chgData name="Sabrina Falini" userId="" providerId="" clId="Web-{A318D381-9753-45EF-A09F-5D2A2E3AAF0F}" dt="2024-02-07T14:33:53.337" v="8"/>
          <ac:spMkLst>
            <pc:docMk/>
            <pc:sldMk cId="2785473081" sldId="9613"/>
            <ac:spMk id="8" creationId="{E62253B7-3446-64E4-47A3-9FB9A29B83F7}"/>
          </ac:spMkLst>
        </pc:spChg>
        <pc:spChg chg="add del">
          <ac:chgData name="Sabrina Falini" userId="" providerId="" clId="Web-{A318D381-9753-45EF-A09F-5D2A2E3AAF0F}" dt="2024-02-07T14:35:59.231" v="34"/>
          <ac:spMkLst>
            <pc:docMk/>
            <pc:sldMk cId="2785473081" sldId="9613"/>
            <ac:spMk id="9" creationId="{2A3C18FC-7010-7B28-D6C5-A405A6B1CB56}"/>
          </ac:spMkLst>
        </pc:spChg>
        <pc:spChg chg="del">
          <ac:chgData name="Sabrina Falini" userId="" providerId="" clId="Web-{A318D381-9753-45EF-A09F-5D2A2E3AAF0F}" dt="2024-02-07T14:33:53.306" v="7"/>
          <ac:spMkLst>
            <pc:docMk/>
            <pc:sldMk cId="2785473081" sldId="9613"/>
            <ac:spMk id="11" creationId="{12281C93-AC11-5C47-1BFA-45CBFBB2F5E2}"/>
          </ac:spMkLst>
        </pc:spChg>
        <pc:spChg chg="del mod">
          <ac:chgData name="Sabrina Falini" userId="" providerId="" clId="Web-{A318D381-9753-45EF-A09F-5D2A2E3AAF0F}" dt="2024-02-07T14:34:01.916" v="14"/>
          <ac:spMkLst>
            <pc:docMk/>
            <pc:sldMk cId="2785473081" sldId="9613"/>
            <ac:spMk id="13" creationId="{930C6935-06C3-93F0-9D54-3A3E17A5D20B}"/>
          </ac:spMkLst>
        </pc:spChg>
        <pc:spChg chg="del">
          <ac:chgData name="Sabrina Falini" userId="" providerId="" clId="Web-{A318D381-9753-45EF-A09F-5D2A2E3AAF0F}" dt="2024-02-07T14:33:59.072" v="11"/>
          <ac:spMkLst>
            <pc:docMk/>
            <pc:sldMk cId="2785473081" sldId="9613"/>
            <ac:spMk id="15" creationId="{3C2527F3-9285-C3EE-5285-0F64E00BBED2}"/>
          </ac:spMkLst>
        </pc:spChg>
        <pc:picChg chg="add mod">
          <ac:chgData name="Sabrina Falini" userId="" providerId="" clId="Web-{A318D381-9753-45EF-A09F-5D2A2E3AAF0F}" dt="2024-02-07T14:36:05.871" v="35" actId="1076"/>
          <ac:picMkLst>
            <pc:docMk/>
            <pc:sldMk cId="2785473081" sldId="9613"/>
            <ac:picMk id="4" creationId="{FBAEFC03-70ED-978E-3660-FD32A4F75781}"/>
          </ac:picMkLst>
        </pc:picChg>
      </pc:sldChg>
    </pc:docChg>
  </pc:docChgLst>
  <pc:docChgLst>
    <pc:chgData name="Sabrina Falini" clId="Web-{64BC4401-AF89-4C86-94C9-D477004A9AC0}"/>
    <pc:docChg chg="modSld">
      <pc:chgData name="Sabrina Falini" userId="" providerId="" clId="Web-{64BC4401-AF89-4C86-94C9-D477004A9AC0}" dt="2024-02-08T08:17:53.939" v="2" actId="20577"/>
      <pc:docMkLst>
        <pc:docMk/>
      </pc:docMkLst>
      <pc:sldChg chg="modSp">
        <pc:chgData name="Sabrina Falini" userId="" providerId="" clId="Web-{64BC4401-AF89-4C86-94C9-D477004A9AC0}" dt="2024-02-08T08:17:53.939" v="2" actId="20577"/>
        <pc:sldMkLst>
          <pc:docMk/>
          <pc:sldMk cId="4276082777" sldId="9589"/>
        </pc:sldMkLst>
        <pc:spChg chg="mod">
          <ac:chgData name="Sabrina Falini" userId="" providerId="" clId="Web-{64BC4401-AF89-4C86-94C9-D477004A9AC0}" dt="2024-02-08T08:16:42.156" v="0" actId="14100"/>
          <ac:spMkLst>
            <pc:docMk/>
            <pc:sldMk cId="4276082777" sldId="9589"/>
            <ac:spMk id="6" creationId="{1DC94F59-9D0F-E80A-57BE-9A98A7853CF7}"/>
          </ac:spMkLst>
        </pc:spChg>
        <pc:spChg chg="mod">
          <ac:chgData name="Sabrina Falini" userId="" providerId="" clId="Web-{64BC4401-AF89-4C86-94C9-D477004A9AC0}" dt="2024-02-08T08:17:53.939" v="2" actId="20577"/>
          <ac:spMkLst>
            <pc:docMk/>
            <pc:sldMk cId="4276082777" sldId="9589"/>
            <ac:spMk id="10" creationId="{BD4E56E3-0B38-97FB-2F86-F190888EA618}"/>
          </ac:spMkLst>
        </pc:spChg>
        <pc:spChg chg="mod">
          <ac:chgData name="Sabrina Falini" userId="" providerId="" clId="Web-{64BC4401-AF89-4C86-94C9-D477004A9AC0}" dt="2024-02-08T08:17:21.532" v="1" actId="14100"/>
          <ac:spMkLst>
            <pc:docMk/>
            <pc:sldMk cId="4276082777" sldId="9589"/>
            <ac:spMk id="25" creationId="{AFEE92D2-59AE-88AA-44F4-DFC3E2D1B6CC}"/>
          </ac:spMkLst>
        </pc:spChg>
      </pc:sldChg>
    </pc:docChg>
  </pc:docChgLst>
  <pc:docChgLst>
    <pc:chgData name="Sabrina Falini" clId="Web-{FFE3B314-F9F8-48A0-A56C-4C45F42D87CC}"/>
    <pc:docChg chg="modSld">
      <pc:chgData name="Sabrina Falini" userId="" providerId="" clId="Web-{FFE3B314-F9F8-48A0-A56C-4C45F42D87CC}" dt="2024-02-07T15:03:08.820" v="72" actId="20577"/>
      <pc:docMkLst>
        <pc:docMk/>
      </pc:docMkLst>
      <pc:sldChg chg="modSp">
        <pc:chgData name="Sabrina Falini" userId="" providerId="" clId="Web-{FFE3B314-F9F8-48A0-A56C-4C45F42D87CC}" dt="2024-02-07T14:59:38.365" v="8" actId="20577"/>
        <pc:sldMkLst>
          <pc:docMk/>
          <pc:sldMk cId="2489131686" sldId="9573"/>
        </pc:sldMkLst>
        <pc:spChg chg="mod">
          <ac:chgData name="Sabrina Falini" userId="" providerId="" clId="Web-{FFE3B314-F9F8-48A0-A56C-4C45F42D87CC}" dt="2024-02-07T14:59:38.365" v="8" actId="20577"/>
          <ac:spMkLst>
            <pc:docMk/>
            <pc:sldMk cId="2489131686" sldId="9573"/>
            <ac:spMk id="13" creationId="{0BA5BD58-0455-F6A2-BD86-B8139B1E91BF}"/>
          </ac:spMkLst>
        </pc:spChg>
      </pc:sldChg>
      <pc:sldChg chg="modSp">
        <pc:chgData name="Sabrina Falini" userId="" providerId="" clId="Web-{FFE3B314-F9F8-48A0-A56C-4C45F42D87CC}" dt="2024-02-07T15:03:08.820" v="72" actId="20577"/>
        <pc:sldMkLst>
          <pc:docMk/>
          <pc:sldMk cId="495169795" sldId="9574"/>
        </pc:sldMkLst>
        <pc:spChg chg="mod">
          <ac:chgData name="Sabrina Falini" userId="" providerId="" clId="Web-{FFE3B314-F9F8-48A0-A56C-4C45F42D87CC}" dt="2024-02-07T15:03:08.820" v="72" actId="20577"/>
          <ac:spMkLst>
            <pc:docMk/>
            <pc:sldMk cId="495169795" sldId="9574"/>
            <ac:spMk id="27" creationId="{EC024F5E-7ECD-0A1A-BF83-EDFB1EDC862D}"/>
          </ac:spMkLst>
        </pc:spChg>
      </pc:sldChg>
      <pc:sldChg chg="modSp">
        <pc:chgData name="Sabrina Falini" userId="" providerId="" clId="Web-{FFE3B314-F9F8-48A0-A56C-4C45F42D87CC}" dt="2024-02-07T14:59:54.334" v="17" actId="20577"/>
        <pc:sldMkLst>
          <pc:docMk/>
          <pc:sldMk cId="3457122292" sldId="9575"/>
        </pc:sldMkLst>
        <pc:spChg chg="mod">
          <ac:chgData name="Sabrina Falini" userId="" providerId="" clId="Web-{FFE3B314-F9F8-48A0-A56C-4C45F42D87CC}" dt="2024-02-07T14:59:54.334" v="17" actId="20577"/>
          <ac:spMkLst>
            <pc:docMk/>
            <pc:sldMk cId="3457122292" sldId="9575"/>
            <ac:spMk id="8" creationId="{D4829A93-8448-91B4-B330-F4CC5DDDA0FB}"/>
          </ac:spMkLst>
        </pc:spChg>
      </pc:sldChg>
      <pc:sldChg chg="modSp">
        <pc:chgData name="Sabrina Falini" userId="" providerId="" clId="Web-{FFE3B314-F9F8-48A0-A56C-4C45F42D87CC}" dt="2024-02-07T15:00:01.115" v="21" actId="20577"/>
        <pc:sldMkLst>
          <pc:docMk/>
          <pc:sldMk cId="3269396575" sldId="9576"/>
        </pc:sldMkLst>
        <pc:spChg chg="mod">
          <ac:chgData name="Sabrina Falini" userId="" providerId="" clId="Web-{FFE3B314-F9F8-48A0-A56C-4C45F42D87CC}" dt="2024-02-07T15:00:01.115" v="21" actId="20577"/>
          <ac:spMkLst>
            <pc:docMk/>
            <pc:sldMk cId="3269396575" sldId="9576"/>
            <ac:spMk id="8" creationId="{9332784D-AF7D-7D3C-762C-1740DCD1D619}"/>
          </ac:spMkLst>
        </pc:spChg>
      </pc:sldChg>
      <pc:sldChg chg="modSp">
        <pc:chgData name="Sabrina Falini" userId="" providerId="" clId="Web-{FFE3B314-F9F8-48A0-A56C-4C45F42D87CC}" dt="2024-02-07T15:00:08.443" v="25" actId="20577"/>
        <pc:sldMkLst>
          <pc:docMk/>
          <pc:sldMk cId="1888061260" sldId="9577"/>
        </pc:sldMkLst>
        <pc:spChg chg="mod">
          <ac:chgData name="Sabrina Falini" userId="" providerId="" clId="Web-{FFE3B314-F9F8-48A0-A56C-4C45F42D87CC}" dt="2024-02-07T15:00:08.443" v="25" actId="20577"/>
          <ac:spMkLst>
            <pc:docMk/>
            <pc:sldMk cId="1888061260" sldId="9577"/>
            <ac:spMk id="9" creationId="{DFB9213C-E986-10A0-772A-3BA85ACB3D8B}"/>
          </ac:spMkLst>
        </pc:spChg>
      </pc:sldChg>
      <pc:sldChg chg="modSp">
        <pc:chgData name="Sabrina Falini" userId="" providerId="" clId="Web-{FFE3B314-F9F8-48A0-A56C-4C45F42D87CC}" dt="2024-02-07T15:00:14.709" v="29" actId="20577"/>
        <pc:sldMkLst>
          <pc:docMk/>
          <pc:sldMk cId="2782461585" sldId="9578"/>
        </pc:sldMkLst>
        <pc:spChg chg="mod">
          <ac:chgData name="Sabrina Falini" userId="" providerId="" clId="Web-{FFE3B314-F9F8-48A0-A56C-4C45F42D87CC}" dt="2024-02-07T15:00:14.709" v="29" actId="20577"/>
          <ac:spMkLst>
            <pc:docMk/>
            <pc:sldMk cId="2782461585" sldId="9578"/>
            <ac:spMk id="8" creationId="{985C86F1-732C-60FF-0A89-B5007E759FFC}"/>
          </ac:spMkLst>
        </pc:spChg>
      </pc:sldChg>
      <pc:sldChg chg="modSp">
        <pc:chgData name="Sabrina Falini" userId="" providerId="" clId="Web-{FFE3B314-F9F8-48A0-A56C-4C45F42D87CC}" dt="2024-02-07T15:00:22.178" v="32" actId="20577"/>
        <pc:sldMkLst>
          <pc:docMk/>
          <pc:sldMk cId="2917792131" sldId="9579"/>
        </pc:sldMkLst>
        <pc:spChg chg="mod">
          <ac:chgData name="Sabrina Falini" userId="" providerId="" clId="Web-{FFE3B314-F9F8-48A0-A56C-4C45F42D87CC}" dt="2024-02-07T15:00:22.178" v="32" actId="20577"/>
          <ac:spMkLst>
            <pc:docMk/>
            <pc:sldMk cId="2917792131" sldId="9579"/>
            <ac:spMk id="11" creationId="{B05D4048-2CCD-B799-0CFB-CF37EF7F9723}"/>
          </ac:spMkLst>
        </pc:spChg>
      </pc:sldChg>
      <pc:sldChg chg="modSp">
        <pc:chgData name="Sabrina Falini" userId="" providerId="" clId="Web-{FFE3B314-F9F8-48A0-A56C-4C45F42D87CC}" dt="2024-02-07T15:00:51.881" v="47" actId="20577"/>
        <pc:sldMkLst>
          <pc:docMk/>
          <pc:sldMk cId="609083292" sldId="9580"/>
        </pc:sldMkLst>
        <pc:spChg chg="mod">
          <ac:chgData name="Sabrina Falini" userId="" providerId="" clId="Web-{FFE3B314-F9F8-48A0-A56C-4C45F42D87CC}" dt="2024-02-07T15:00:51.881" v="47" actId="20577"/>
          <ac:spMkLst>
            <pc:docMk/>
            <pc:sldMk cId="609083292" sldId="9580"/>
            <ac:spMk id="13" creationId="{930C6935-06C3-93F0-9D54-3A3E17A5D20B}"/>
          </ac:spMkLst>
        </pc:spChg>
      </pc:sldChg>
      <pc:sldChg chg="modSp">
        <pc:chgData name="Sabrina Falini" userId="" providerId="" clId="Web-{FFE3B314-F9F8-48A0-A56C-4C45F42D87CC}" dt="2024-02-07T15:01:05.366" v="55" actId="20577"/>
        <pc:sldMkLst>
          <pc:docMk/>
          <pc:sldMk cId="2222601931" sldId="9588"/>
        </pc:sldMkLst>
        <pc:spChg chg="mod">
          <ac:chgData name="Sabrina Falini" userId="" providerId="" clId="Web-{FFE3B314-F9F8-48A0-A56C-4C45F42D87CC}" dt="2024-02-07T15:01:05.366" v="55" actId="20577"/>
          <ac:spMkLst>
            <pc:docMk/>
            <pc:sldMk cId="2222601931" sldId="9588"/>
            <ac:spMk id="17" creationId="{EA6B1748-2E1B-7973-988A-A8A32B7B36CC}"/>
          </ac:spMkLst>
        </pc:spChg>
      </pc:sldChg>
      <pc:sldChg chg="modSp">
        <pc:chgData name="Sabrina Falini" userId="" providerId="" clId="Web-{FFE3B314-F9F8-48A0-A56C-4C45F42D87CC}" dt="2024-02-07T15:01:28.616" v="66" actId="20577"/>
        <pc:sldMkLst>
          <pc:docMk/>
          <pc:sldMk cId="4276082777" sldId="9589"/>
        </pc:sldMkLst>
        <pc:spChg chg="mod">
          <ac:chgData name="Sabrina Falini" userId="" providerId="" clId="Web-{FFE3B314-F9F8-48A0-A56C-4C45F42D87CC}" dt="2024-02-07T15:01:28.616" v="66" actId="20577"/>
          <ac:spMkLst>
            <pc:docMk/>
            <pc:sldMk cId="4276082777" sldId="9589"/>
            <ac:spMk id="9" creationId="{79EF205F-2EAA-A5CA-D326-E0AD1FCB8F2D}"/>
          </ac:spMkLst>
        </pc:spChg>
      </pc:sldChg>
      <pc:sldChg chg="modSp">
        <pc:chgData name="Sabrina Falini" userId="" providerId="" clId="Web-{FFE3B314-F9F8-48A0-A56C-4C45F42D87CC}" dt="2024-02-07T14:59:44.615" v="12" actId="20577"/>
        <pc:sldMkLst>
          <pc:docMk/>
          <pc:sldMk cId="121025412" sldId="9606"/>
        </pc:sldMkLst>
        <pc:spChg chg="mod">
          <ac:chgData name="Sabrina Falini" userId="" providerId="" clId="Web-{FFE3B314-F9F8-48A0-A56C-4C45F42D87CC}" dt="2024-02-07T14:59:44.615" v="12" actId="20577"/>
          <ac:spMkLst>
            <pc:docMk/>
            <pc:sldMk cId="121025412" sldId="9606"/>
            <ac:spMk id="3" creationId="{4B431E16-8AB0-68F4-1759-936773362C4C}"/>
          </ac:spMkLst>
        </pc:spChg>
      </pc:sldChg>
      <pc:sldChg chg="modSp">
        <pc:chgData name="Sabrina Falini" userId="" providerId="" clId="Web-{FFE3B314-F9F8-48A0-A56C-4C45F42D87CC}" dt="2024-02-07T15:00:45.053" v="42" actId="20577"/>
        <pc:sldMkLst>
          <pc:docMk/>
          <pc:sldMk cId="2862764026" sldId="9607"/>
        </pc:sldMkLst>
        <pc:spChg chg="mod">
          <ac:chgData name="Sabrina Falini" userId="" providerId="" clId="Web-{FFE3B314-F9F8-48A0-A56C-4C45F42D87CC}" dt="2024-02-07T15:00:45.053" v="42" actId="20577"/>
          <ac:spMkLst>
            <pc:docMk/>
            <pc:sldMk cId="2862764026" sldId="9607"/>
            <ac:spMk id="12" creationId="{96DA2C6B-7B82-D427-8365-C72566918434}"/>
          </ac:spMkLst>
        </pc:spChg>
      </pc:sldChg>
      <pc:sldChg chg="modSp">
        <pc:chgData name="Sabrina Falini" userId="" providerId="" clId="Web-{FFE3B314-F9F8-48A0-A56C-4C45F42D87CC}" dt="2024-02-07T15:00:33.850" v="37" actId="20577"/>
        <pc:sldMkLst>
          <pc:docMk/>
          <pc:sldMk cId="1320074191" sldId="9610"/>
        </pc:sldMkLst>
        <pc:spChg chg="mod">
          <ac:chgData name="Sabrina Falini" userId="" providerId="" clId="Web-{FFE3B314-F9F8-48A0-A56C-4C45F42D87CC}" dt="2024-02-07T15:00:33.850" v="37" actId="20577"/>
          <ac:spMkLst>
            <pc:docMk/>
            <pc:sldMk cId="1320074191" sldId="9610"/>
            <ac:spMk id="12" creationId="{96DA2C6B-7B82-D427-8365-C725669184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BA2F3-E345-46E9-8B0D-BC4A34B31F47}" type="datetimeFigureOut">
              <a:rPr lang="it-IT" smtClean="0"/>
              <a:t>09/02/2024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05C17-2C62-47E8-86FF-B590334F48A0}" type="slidenum">
              <a:rPr lang="it-IT" smtClean="0"/>
              <a:t>‹N›</a:t>
            </a:fld>
            <a:endParaRPr lang="it-IT"/>
          </a:p>
        </p:txBody>
      </p:sp>
    </p:spTree>
    <p:extLst>
      <p:ext uri="{BB962C8B-B14F-4D97-AF65-F5344CB8AC3E}">
        <p14:creationId xmlns:p14="http://schemas.microsoft.com/office/powerpoint/2010/main" val="3280618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A1B05C17-2C62-47E8-86FF-B590334F48A0}" type="slidenum">
              <a:rPr lang="it-IT" smtClean="0"/>
              <a:t>1</a:t>
            </a:fld>
            <a:endParaRPr lang="it-IT"/>
          </a:p>
        </p:txBody>
      </p:sp>
    </p:spTree>
    <p:extLst>
      <p:ext uri="{BB962C8B-B14F-4D97-AF65-F5344CB8AC3E}">
        <p14:creationId xmlns:p14="http://schemas.microsoft.com/office/powerpoint/2010/main" val="163544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E7ACE-7AB9-50FB-2AE1-0BEC2843720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C83CF76-5010-8652-CC34-6D4063E410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A968317-CFCD-3F93-0AA2-93026B951CF3}"/>
              </a:ext>
            </a:extLst>
          </p:cNvPr>
          <p:cNvSpPr>
            <a:spLocks noGrp="1"/>
          </p:cNvSpPr>
          <p:nvPr>
            <p:ph type="body" idx="1"/>
          </p:nvPr>
        </p:nvSpPr>
        <p:spPr/>
        <p:txBody>
          <a:bodyPr/>
          <a:lstStyle/>
          <a:p>
            <a:pPr algn="just">
              <a:lnSpc>
                <a:spcPct val="107000"/>
              </a:lnSpc>
              <a:spcAft>
                <a:spcPts val="800"/>
              </a:spcAft>
            </a:pPr>
            <a:endParaRPr lang="en-GB" sz="1800">
              <a:ea typeface="Roboto"/>
              <a:cs typeface="Calibri"/>
            </a:endParaRPr>
          </a:p>
        </p:txBody>
      </p:sp>
      <p:sp>
        <p:nvSpPr>
          <p:cNvPr id="4" name="Segnaposto numero diapositiva 3">
            <a:extLst>
              <a:ext uri="{FF2B5EF4-FFF2-40B4-BE49-F238E27FC236}">
                <a16:creationId xmlns:a16="http://schemas.microsoft.com/office/drawing/2014/main" id="{8D9C1873-F2B0-C1FF-8AF7-910E9D614D78}"/>
              </a:ext>
            </a:extLst>
          </p:cNvPr>
          <p:cNvSpPr>
            <a:spLocks noGrp="1"/>
          </p:cNvSpPr>
          <p:nvPr>
            <p:ph type="sldNum" sz="quarter" idx="5"/>
          </p:nvPr>
        </p:nvSpPr>
        <p:spPr/>
        <p:txBody>
          <a:bodyPr/>
          <a:lstStyle/>
          <a:p>
            <a:fld id="{A1B05C17-2C62-47E8-86FF-B590334F48A0}" type="slidenum">
              <a:rPr lang="it-IT" smtClean="0"/>
              <a:t>10</a:t>
            </a:fld>
            <a:endParaRPr lang="it-IT"/>
          </a:p>
        </p:txBody>
      </p:sp>
    </p:spTree>
    <p:extLst>
      <p:ext uri="{BB962C8B-B14F-4D97-AF65-F5344CB8AC3E}">
        <p14:creationId xmlns:p14="http://schemas.microsoft.com/office/powerpoint/2010/main" val="192982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E7ACE-7AB9-50FB-2AE1-0BEC2843720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C83CF76-5010-8652-CC34-6D4063E410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A968317-CFCD-3F93-0AA2-93026B951CF3}"/>
              </a:ext>
            </a:extLst>
          </p:cNvPr>
          <p:cNvSpPr>
            <a:spLocks noGrp="1"/>
          </p:cNvSpPr>
          <p:nvPr>
            <p:ph type="body" idx="1"/>
          </p:nvPr>
        </p:nvSpPr>
        <p:spPr/>
        <p:txBody>
          <a:bodyPr/>
          <a:lstStyle/>
          <a:p>
            <a:pPr algn="just">
              <a:lnSpc>
                <a:spcPct val="107000"/>
              </a:lnSpc>
              <a:spcAft>
                <a:spcPts val="800"/>
              </a:spcAft>
            </a:pPr>
            <a:endParaRPr lang="en-GB" dirty="0"/>
          </a:p>
        </p:txBody>
      </p:sp>
      <p:sp>
        <p:nvSpPr>
          <p:cNvPr id="4" name="Segnaposto numero diapositiva 3">
            <a:extLst>
              <a:ext uri="{FF2B5EF4-FFF2-40B4-BE49-F238E27FC236}">
                <a16:creationId xmlns:a16="http://schemas.microsoft.com/office/drawing/2014/main" id="{8D9C1873-F2B0-C1FF-8AF7-910E9D614D78}"/>
              </a:ext>
            </a:extLst>
          </p:cNvPr>
          <p:cNvSpPr>
            <a:spLocks noGrp="1"/>
          </p:cNvSpPr>
          <p:nvPr>
            <p:ph type="sldNum" sz="quarter" idx="5"/>
          </p:nvPr>
        </p:nvSpPr>
        <p:spPr/>
        <p:txBody>
          <a:bodyPr/>
          <a:lstStyle/>
          <a:p>
            <a:fld id="{A1B05C17-2C62-47E8-86FF-B590334F48A0}" type="slidenum">
              <a:rPr lang="it-IT" smtClean="0"/>
              <a:t>11</a:t>
            </a:fld>
            <a:endParaRPr lang="it-IT"/>
          </a:p>
        </p:txBody>
      </p:sp>
    </p:spTree>
    <p:extLst>
      <p:ext uri="{BB962C8B-B14F-4D97-AF65-F5344CB8AC3E}">
        <p14:creationId xmlns:p14="http://schemas.microsoft.com/office/powerpoint/2010/main" val="136441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E7ACE-7AB9-50FB-2AE1-0BEC2843720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C83CF76-5010-8652-CC34-6D4063E410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A968317-CFCD-3F93-0AA2-93026B951CF3}"/>
              </a:ext>
            </a:extLst>
          </p:cNvPr>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8D9C1873-F2B0-C1FF-8AF7-910E9D614D78}"/>
              </a:ext>
            </a:extLst>
          </p:cNvPr>
          <p:cNvSpPr>
            <a:spLocks noGrp="1"/>
          </p:cNvSpPr>
          <p:nvPr>
            <p:ph type="sldNum" sz="quarter" idx="5"/>
          </p:nvPr>
        </p:nvSpPr>
        <p:spPr/>
        <p:txBody>
          <a:bodyPr/>
          <a:lstStyle/>
          <a:p>
            <a:fld id="{A1B05C17-2C62-47E8-86FF-B590334F48A0}" type="slidenum">
              <a:rPr lang="it-IT" smtClean="0"/>
              <a:t>12</a:t>
            </a:fld>
            <a:endParaRPr lang="it-IT"/>
          </a:p>
        </p:txBody>
      </p:sp>
    </p:spTree>
    <p:extLst>
      <p:ext uri="{BB962C8B-B14F-4D97-AF65-F5344CB8AC3E}">
        <p14:creationId xmlns:p14="http://schemas.microsoft.com/office/powerpoint/2010/main" val="87382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4FC5D-366C-2AFB-0A7F-E7593A44C06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DD6B7B5-0165-24CE-5FF0-E00CA7EE2D2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42E261-4A3E-14CC-6470-263B76329534}"/>
              </a:ext>
            </a:extLst>
          </p:cNvPr>
          <p:cNvSpPr>
            <a:spLocks noGrp="1"/>
          </p:cNvSpPr>
          <p:nvPr>
            <p:ph type="body" idx="1"/>
          </p:nvPr>
        </p:nvSpPr>
        <p:spPr/>
        <p:txBody>
          <a:bodyPr/>
          <a:lstStyle/>
          <a:p>
            <a:pPr algn="just">
              <a:lnSpc>
                <a:spcPct val="107000"/>
              </a:lnSpc>
              <a:spcAft>
                <a:spcPts val="800"/>
              </a:spcAft>
            </a:pPr>
            <a:endParaRPr lang="en-GB" sz="1800">
              <a:ea typeface="Roboto"/>
              <a:cs typeface="Calibri"/>
            </a:endParaRPr>
          </a:p>
        </p:txBody>
      </p:sp>
      <p:sp>
        <p:nvSpPr>
          <p:cNvPr id="4" name="Segnaposto numero diapositiva 3">
            <a:extLst>
              <a:ext uri="{FF2B5EF4-FFF2-40B4-BE49-F238E27FC236}">
                <a16:creationId xmlns:a16="http://schemas.microsoft.com/office/drawing/2014/main" id="{B01C576D-C5B3-00AA-C9EC-607926625D11}"/>
              </a:ext>
            </a:extLst>
          </p:cNvPr>
          <p:cNvSpPr>
            <a:spLocks noGrp="1"/>
          </p:cNvSpPr>
          <p:nvPr>
            <p:ph type="sldNum" sz="quarter" idx="5"/>
          </p:nvPr>
        </p:nvSpPr>
        <p:spPr/>
        <p:txBody>
          <a:bodyPr/>
          <a:lstStyle/>
          <a:p>
            <a:fld id="{A1B05C17-2C62-47E8-86FF-B590334F48A0}" type="slidenum">
              <a:rPr lang="it-IT" smtClean="0"/>
              <a:t>13</a:t>
            </a:fld>
            <a:endParaRPr lang="it-IT"/>
          </a:p>
        </p:txBody>
      </p:sp>
    </p:spTree>
    <p:extLst>
      <p:ext uri="{BB962C8B-B14F-4D97-AF65-F5344CB8AC3E}">
        <p14:creationId xmlns:p14="http://schemas.microsoft.com/office/powerpoint/2010/main" val="2000933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A84ED-1DAE-1407-E33C-7CEF2E9A33E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9A7B1B-53F7-853B-E0B0-A1F297217C0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1ED6857-2EE9-2920-BEA0-B1054B8C214C}"/>
              </a:ext>
            </a:extLst>
          </p:cNvPr>
          <p:cNvSpPr>
            <a:spLocks noGrp="1"/>
          </p:cNvSpPr>
          <p:nvPr>
            <p:ph type="body" idx="1"/>
          </p:nvPr>
        </p:nvSpPr>
        <p:spPr/>
        <p:txBody>
          <a:bodyPr/>
          <a:lstStyle/>
          <a:p>
            <a:pPr algn="just">
              <a:lnSpc>
                <a:spcPct val="107000"/>
              </a:lnSpc>
              <a:spcAft>
                <a:spcPts val="800"/>
              </a:spcAft>
            </a:pPr>
            <a:endParaRPr lang="en-GB" sz="1800">
              <a:ea typeface="Roboto"/>
              <a:cs typeface="Calibri"/>
            </a:endParaRPr>
          </a:p>
        </p:txBody>
      </p:sp>
      <p:sp>
        <p:nvSpPr>
          <p:cNvPr id="4" name="Segnaposto numero diapositiva 3">
            <a:extLst>
              <a:ext uri="{FF2B5EF4-FFF2-40B4-BE49-F238E27FC236}">
                <a16:creationId xmlns:a16="http://schemas.microsoft.com/office/drawing/2014/main" id="{246A413F-66D1-C65C-79B4-31D067D43A18}"/>
              </a:ext>
            </a:extLst>
          </p:cNvPr>
          <p:cNvSpPr>
            <a:spLocks noGrp="1"/>
          </p:cNvSpPr>
          <p:nvPr>
            <p:ph type="sldNum" sz="quarter" idx="5"/>
          </p:nvPr>
        </p:nvSpPr>
        <p:spPr/>
        <p:txBody>
          <a:bodyPr/>
          <a:lstStyle/>
          <a:p>
            <a:fld id="{A1B05C17-2C62-47E8-86FF-B590334F48A0}" type="slidenum">
              <a:rPr lang="it-IT" smtClean="0"/>
              <a:t>14</a:t>
            </a:fld>
            <a:endParaRPr lang="it-IT"/>
          </a:p>
        </p:txBody>
      </p:sp>
    </p:spTree>
    <p:extLst>
      <p:ext uri="{BB962C8B-B14F-4D97-AF65-F5344CB8AC3E}">
        <p14:creationId xmlns:p14="http://schemas.microsoft.com/office/powerpoint/2010/main" val="42219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9025-CE65-319E-8849-27B27952259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2416927-D001-4286-8CCD-5C70FF10066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9E48AB5-07C9-E8B6-9EEC-50D65781C3D2}"/>
              </a:ext>
            </a:extLst>
          </p:cNvPr>
          <p:cNvSpPr>
            <a:spLocks noGrp="1"/>
          </p:cNvSpPr>
          <p:nvPr>
            <p:ph type="body" idx="1"/>
          </p:nvPr>
        </p:nvSpPr>
        <p:spPr/>
        <p:txBody>
          <a:bodyPr/>
          <a:lstStyle/>
          <a:p>
            <a:pPr marL="285750" indent="-285750" algn="just">
              <a:lnSpc>
                <a:spcPct val="107000"/>
              </a:lnSpc>
              <a:spcAft>
                <a:spcPts val="800"/>
              </a:spcAft>
              <a:buFont typeface="Arial" panose="020B0604020202020204" pitchFamily="34" charset="0"/>
              <a:buChar char="•"/>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7DC78A44-DA95-A674-C74A-A1DB54B5D696}"/>
              </a:ext>
            </a:extLst>
          </p:cNvPr>
          <p:cNvSpPr>
            <a:spLocks noGrp="1"/>
          </p:cNvSpPr>
          <p:nvPr>
            <p:ph type="sldNum" sz="quarter" idx="5"/>
          </p:nvPr>
        </p:nvSpPr>
        <p:spPr/>
        <p:txBody>
          <a:bodyPr/>
          <a:lstStyle/>
          <a:p>
            <a:fld id="{A1B05C17-2C62-47E8-86FF-B590334F48A0}" type="slidenum">
              <a:rPr lang="it-IT" smtClean="0"/>
              <a:t>15</a:t>
            </a:fld>
            <a:endParaRPr lang="it-IT"/>
          </a:p>
        </p:txBody>
      </p:sp>
    </p:spTree>
    <p:extLst>
      <p:ext uri="{BB962C8B-B14F-4D97-AF65-F5344CB8AC3E}">
        <p14:creationId xmlns:p14="http://schemas.microsoft.com/office/powerpoint/2010/main" val="392474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A84ED-1DAE-1407-E33C-7CEF2E9A33E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9A7B1B-53F7-853B-E0B0-A1F297217C0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1ED6857-2EE9-2920-BEA0-B1054B8C214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46A413F-66D1-C65C-79B4-31D067D43A18}"/>
              </a:ext>
            </a:extLst>
          </p:cNvPr>
          <p:cNvSpPr>
            <a:spLocks noGrp="1"/>
          </p:cNvSpPr>
          <p:nvPr>
            <p:ph type="sldNum" sz="quarter" idx="5"/>
          </p:nvPr>
        </p:nvSpPr>
        <p:spPr/>
        <p:txBody>
          <a:bodyPr/>
          <a:lstStyle/>
          <a:p>
            <a:fld id="{A1B05C17-2C62-47E8-86FF-B590334F48A0}" type="slidenum">
              <a:rPr lang="it-IT" smtClean="0"/>
              <a:t>16</a:t>
            </a:fld>
            <a:endParaRPr lang="it-IT"/>
          </a:p>
        </p:txBody>
      </p:sp>
    </p:spTree>
    <p:extLst>
      <p:ext uri="{BB962C8B-B14F-4D97-AF65-F5344CB8AC3E}">
        <p14:creationId xmlns:p14="http://schemas.microsoft.com/office/powerpoint/2010/main" val="300147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0944D-613A-B2F8-257F-1DBE974EF0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666E10B-7A2C-10D2-5004-8AE4E273798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73763D5-96F5-A682-5899-9CF104B6743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8A157FB-63E0-93A2-E65B-148ACD32FD70}"/>
              </a:ext>
            </a:extLst>
          </p:cNvPr>
          <p:cNvSpPr>
            <a:spLocks noGrp="1"/>
          </p:cNvSpPr>
          <p:nvPr>
            <p:ph type="sldNum" sz="quarter" idx="5"/>
          </p:nvPr>
        </p:nvSpPr>
        <p:spPr/>
        <p:txBody>
          <a:bodyPr/>
          <a:lstStyle/>
          <a:p>
            <a:fld id="{A1B05C17-2C62-47E8-86FF-B590334F48A0}" type="slidenum">
              <a:rPr lang="it-IT" smtClean="0"/>
              <a:t>17</a:t>
            </a:fld>
            <a:endParaRPr lang="it-IT"/>
          </a:p>
        </p:txBody>
      </p:sp>
    </p:spTree>
    <p:extLst>
      <p:ext uri="{BB962C8B-B14F-4D97-AF65-F5344CB8AC3E}">
        <p14:creationId xmlns:p14="http://schemas.microsoft.com/office/powerpoint/2010/main" val="1134755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0E65-6638-2E3D-9535-D5E256B667D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52E4086-84F7-3515-7FF6-49A8A789AF2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FB64BE-6DF0-F278-7486-29ED945C2FB2}"/>
              </a:ext>
            </a:extLst>
          </p:cNvPr>
          <p:cNvSpPr>
            <a:spLocks noGrp="1"/>
          </p:cNvSpPr>
          <p:nvPr>
            <p:ph type="body" idx="1"/>
          </p:nvPr>
        </p:nvSpPr>
        <p:spPr/>
        <p:txBody>
          <a:bodyPr/>
          <a:lstStyle/>
          <a:p>
            <a:pPr algn="just">
              <a:lnSpc>
                <a:spcPct val="107000"/>
              </a:lnSpc>
              <a:spcAft>
                <a:spcPts val="800"/>
              </a:spcAft>
            </a:pPr>
            <a:endParaRPr lang="en-GB" sz="1800">
              <a:ea typeface="Roboto"/>
              <a:cs typeface="Calibri"/>
            </a:endParaRPr>
          </a:p>
        </p:txBody>
      </p:sp>
      <p:sp>
        <p:nvSpPr>
          <p:cNvPr id="4" name="Segnaposto numero diapositiva 3">
            <a:extLst>
              <a:ext uri="{FF2B5EF4-FFF2-40B4-BE49-F238E27FC236}">
                <a16:creationId xmlns:a16="http://schemas.microsoft.com/office/drawing/2014/main" id="{E86EBEFF-AEAE-6295-E551-9DCC8326E5AF}"/>
              </a:ext>
            </a:extLst>
          </p:cNvPr>
          <p:cNvSpPr>
            <a:spLocks noGrp="1"/>
          </p:cNvSpPr>
          <p:nvPr>
            <p:ph type="sldNum" sz="quarter" idx="5"/>
          </p:nvPr>
        </p:nvSpPr>
        <p:spPr/>
        <p:txBody>
          <a:bodyPr/>
          <a:lstStyle/>
          <a:p>
            <a:fld id="{A1B05C17-2C62-47E8-86FF-B590334F48A0}" type="slidenum">
              <a:rPr lang="it-IT" smtClean="0"/>
              <a:t>18</a:t>
            </a:fld>
            <a:endParaRPr lang="it-IT"/>
          </a:p>
        </p:txBody>
      </p:sp>
    </p:spTree>
    <p:extLst>
      <p:ext uri="{BB962C8B-B14F-4D97-AF65-F5344CB8AC3E}">
        <p14:creationId xmlns:p14="http://schemas.microsoft.com/office/powerpoint/2010/main" val="346853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2A811-B2AA-ACC2-90C5-0BDAEECE543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B8B092-5ABC-7BFF-B03A-22D8208224D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092A640-9FCA-206E-031D-34E1F9471A6E}"/>
              </a:ext>
            </a:extLst>
          </p:cNvPr>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2AAA27D1-F9DE-D5DE-4766-8C950586FBC5}"/>
              </a:ext>
            </a:extLst>
          </p:cNvPr>
          <p:cNvSpPr>
            <a:spLocks noGrp="1"/>
          </p:cNvSpPr>
          <p:nvPr>
            <p:ph type="sldNum" sz="quarter" idx="5"/>
          </p:nvPr>
        </p:nvSpPr>
        <p:spPr/>
        <p:txBody>
          <a:bodyPr/>
          <a:lstStyle/>
          <a:p>
            <a:fld id="{A1B05C17-2C62-47E8-86FF-B590334F48A0}" type="slidenum">
              <a:rPr lang="it-IT" smtClean="0"/>
              <a:t>19</a:t>
            </a:fld>
            <a:endParaRPr lang="it-IT"/>
          </a:p>
        </p:txBody>
      </p:sp>
    </p:spTree>
    <p:extLst>
      <p:ext uri="{BB962C8B-B14F-4D97-AF65-F5344CB8AC3E}">
        <p14:creationId xmlns:p14="http://schemas.microsoft.com/office/powerpoint/2010/main" val="376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p:cNvSpPr>
            <a:spLocks noGrp="1"/>
          </p:cNvSpPr>
          <p:nvPr>
            <p:ph type="sldNum" sz="quarter" idx="5"/>
          </p:nvPr>
        </p:nvSpPr>
        <p:spPr/>
        <p:txBody>
          <a:bodyPr/>
          <a:lstStyle/>
          <a:p>
            <a:fld id="{A1B05C17-2C62-47E8-86FF-B590334F48A0}" type="slidenum">
              <a:rPr lang="it-IT" smtClean="0"/>
              <a:t>2</a:t>
            </a:fld>
            <a:endParaRPr lang="it-IT"/>
          </a:p>
        </p:txBody>
      </p:sp>
    </p:spTree>
    <p:extLst>
      <p:ext uri="{BB962C8B-B14F-4D97-AF65-F5344CB8AC3E}">
        <p14:creationId xmlns:p14="http://schemas.microsoft.com/office/powerpoint/2010/main" val="2192933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0BAB1-FD4B-9E0E-A85A-F426DFD1E1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39810B9-8BD2-09EE-BE52-56EF314D39F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3E5CD69-0BF2-9AC2-D9E6-48E8BF429ECA}"/>
              </a:ext>
            </a:extLst>
          </p:cNvPr>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4EF3750B-7036-3A0F-066C-51D9D79A70A9}"/>
              </a:ext>
            </a:extLst>
          </p:cNvPr>
          <p:cNvSpPr>
            <a:spLocks noGrp="1"/>
          </p:cNvSpPr>
          <p:nvPr>
            <p:ph type="sldNum" sz="quarter" idx="5"/>
          </p:nvPr>
        </p:nvSpPr>
        <p:spPr/>
        <p:txBody>
          <a:bodyPr/>
          <a:lstStyle/>
          <a:p>
            <a:fld id="{A1B05C17-2C62-47E8-86FF-B590334F48A0}" type="slidenum">
              <a:rPr lang="it-IT" smtClean="0"/>
              <a:t>20</a:t>
            </a:fld>
            <a:endParaRPr lang="it-IT"/>
          </a:p>
        </p:txBody>
      </p:sp>
    </p:spTree>
    <p:extLst>
      <p:ext uri="{BB962C8B-B14F-4D97-AF65-F5344CB8AC3E}">
        <p14:creationId xmlns:p14="http://schemas.microsoft.com/office/powerpoint/2010/main" val="290339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0944D-613A-B2F8-257F-1DBE974EF0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666E10B-7A2C-10D2-5004-8AE4E273798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73763D5-96F5-A682-5899-9CF104B67437}"/>
              </a:ext>
            </a:extLst>
          </p:cNvPr>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B8A157FB-63E0-93A2-E65B-148ACD32FD70}"/>
              </a:ext>
            </a:extLst>
          </p:cNvPr>
          <p:cNvSpPr>
            <a:spLocks noGrp="1"/>
          </p:cNvSpPr>
          <p:nvPr>
            <p:ph type="sldNum" sz="quarter" idx="5"/>
          </p:nvPr>
        </p:nvSpPr>
        <p:spPr/>
        <p:txBody>
          <a:bodyPr/>
          <a:lstStyle/>
          <a:p>
            <a:fld id="{A1B05C17-2C62-47E8-86FF-B590334F48A0}" type="slidenum">
              <a:rPr lang="it-IT" smtClean="0"/>
              <a:t>21</a:t>
            </a:fld>
            <a:endParaRPr lang="it-IT"/>
          </a:p>
        </p:txBody>
      </p:sp>
    </p:spTree>
    <p:extLst>
      <p:ext uri="{BB962C8B-B14F-4D97-AF65-F5344CB8AC3E}">
        <p14:creationId xmlns:p14="http://schemas.microsoft.com/office/powerpoint/2010/main" val="3526370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0944D-613A-B2F8-257F-1DBE974EF0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666E10B-7A2C-10D2-5004-8AE4E273798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73763D5-96F5-A682-5899-9CF104B67437}"/>
              </a:ext>
            </a:extLst>
          </p:cNvPr>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B8A157FB-63E0-93A2-E65B-148ACD32FD70}"/>
              </a:ext>
            </a:extLst>
          </p:cNvPr>
          <p:cNvSpPr>
            <a:spLocks noGrp="1"/>
          </p:cNvSpPr>
          <p:nvPr>
            <p:ph type="sldNum" sz="quarter" idx="5"/>
          </p:nvPr>
        </p:nvSpPr>
        <p:spPr/>
        <p:txBody>
          <a:bodyPr/>
          <a:lstStyle/>
          <a:p>
            <a:fld id="{A1B05C17-2C62-47E8-86FF-B590334F48A0}" type="slidenum">
              <a:rPr lang="it-IT" smtClean="0"/>
              <a:t>22</a:t>
            </a:fld>
            <a:endParaRPr lang="it-IT"/>
          </a:p>
        </p:txBody>
      </p:sp>
    </p:spTree>
    <p:extLst>
      <p:ext uri="{BB962C8B-B14F-4D97-AF65-F5344CB8AC3E}">
        <p14:creationId xmlns:p14="http://schemas.microsoft.com/office/powerpoint/2010/main" val="236515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9025-CE65-319E-8849-27B27952259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2416927-D001-4286-8CCD-5C70FF10066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9E48AB5-07C9-E8B6-9EEC-50D65781C3D2}"/>
              </a:ext>
            </a:extLst>
          </p:cNvPr>
          <p:cNvSpPr>
            <a:spLocks noGrp="1"/>
          </p:cNvSpPr>
          <p:nvPr>
            <p:ph type="body" idx="1"/>
          </p:nvPr>
        </p:nvSpPr>
        <p:spPr/>
        <p:txBody>
          <a:bodyPr/>
          <a:lstStyle/>
          <a:p>
            <a:pPr algn="just">
              <a:lnSpc>
                <a:spcPct val="107000"/>
              </a:lnSpc>
              <a:spcAft>
                <a:spcPts val="800"/>
              </a:spcAft>
            </a:pPr>
            <a:endParaRPr lang="en-GB" sz="1800">
              <a:ea typeface="Roboto"/>
              <a:cs typeface="Calibri"/>
            </a:endParaRPr>
          </a:p>
        </p:txBody>
      </p:sp>
      <p:sp>
        <p:nvSpPr>
          <p:cNvPr id="4" name="Segnaposto numero diapositiva 3">
            <a:extLst>
              <a:ext uri="{FF2B5EF4-FFF2-40B4-BE49-F238E27FC236}">
                <a16:creationId xmlns:a16="http://schemas.microsoft.com/office/drawing/2014/main" id="{7DC78A44-DA95-A674-C74A-A1DB54B5D696}"/>
              </a:ext>
            </a:extLst>
          </p:cNvPr>
          <p:cNvSpPr>
            <a:spLocks noGrp="1"/>
          </p:cNvSpPr>
          <p:nvPr>
            <p:ph type="sldNum" sz="quarter" idx="5"/>
          </p:nvPr>
        </p:nvSpPr>
        <p:spPr/>
        <p:txBody>
          <a:bodyPr/>
          <a:lstStyle/>
          <a:p>
            <a:fld id="{A1B05C17-2C62-47E8-86FF-B590334F48A0}" type="slidenum">
              <a:rPr lang="it-IT" smtClean="0"/>
              <a:t>23</a:t>
            </a:fld>
            <a:endParaRPr lang="it-IT"/>
          </a:p>
        </p:txBody>
      </p:sp>
    </p:spTree>
    <p:extLst>
      <p:ext uri="{BB962C8B-B14F-4D97-AF65-F5344CB8AC3E}">
        <p14:creationId xmlns:p14="http://schemas.microsoft.com/office/powerpoint/2010/main" val="1489151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9025-CE65-319E-8849-27B27952259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2416927-D001-4286-8CCD-5C70FF10066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9E48AB5-07C9-E8B6-9EEC-50D65781C3D2}"/>
              </a:ext>
            </a:extLst>
          </p:cNvPr>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7DC78A44-DA95-A674-C74A-A1DB54B5D696}"/>
              </a:ext>
            </a:extLst>
          </p:cNvPr>
          <p:cNvSpPr>
            <a:spLocks noGrp="1"/>
          </p:cNvSpPr>
          <p:nvPr>
            <p:ph type="sldNum" sz="quarter" idx="5"/>
          </p:nvPr>
        </p:nvSpPr>
        <p:spPr/>
        <p:txBody>
          <a:bodyPr/>
          <a:lstStyle/>
          <a:p>
            <a:fld id="{A1B05C17-2C62-47E8-86FF-B590334F48A0}" type="slidenum">
              <a:rPr lang="it-IT" smtClean="0"/>
              <a:t>24</a:t>
            </a:fld>
            <a:endParaRPr lang="it-IT"/>
          </a:p>
        </p:txBody>
      </p:sp>
    </p:spTree>
    <p:extLst>
      <p:ext uri="{BB962C8B-B14F-4D97-AF65-F5344CB8AC3E}">
        <p14:creationId xmlns:p14="http://schemas.microsoft.com/office/powerpoint/2010/main" val="2270148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0944D-613A-B2F8-257F-1DBE974EF0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666E10B-7A2C-10D2-5004-8AE4E273798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73763D5-96F5-A682-5899-9CF104B67437}"/>
              </a:ext>
            </a:extLst>
          </p:cNvPr>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B8A157FB-63E0-93A2-E65B-148ACD32FD70}"/>
              </a:ext>
            </a:extLst>
          </p:cNvPr>
          <p:cNvSpPr>
            <a:spLocks noGrp="1"/>
          </p:cNvSpPr>
          <p:nvPr>
            <p:ph type="sldNum" sz="quarter" idx="5"/>
          </p:nvPr>
        </p:nvSpPr>
        <p:spPr/>
        <p:txBody>
          <a:bodyPr/>
          <a:lstStyle/>
          <a:p>
            <a:fld id="{A1B05C17-2C62-47E8-86FF-B590334F48A0}" type="slidenum">
              <a:rPr lang="it-IT" smtClean="0"/>
              <a:t>25</a:t>
            </a:fld>
            <a:endParaRPr lang="it-IT"/>
          </a:p>
        </p:txBody>
      </p:sp>
    </p:spTree>
    <p:extLst>
      <p:ext uri="{BB962C8B-B14F-4D97-AF65-F5344CB8AC3E}">
        <p14:creationId xmlns:p14="http://schemas.microsoft.com/office/powerpoint/2010/main" val="1559087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0944D-613A-B2F8-257F-1DBE974EF0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666E10B-7A2C-10D2-5004-8AE4E273798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73763D5-96F5-A682-5899-9CF104B67437}"/>
              </a:ext>
            </a:extLst>
          </p:cNvPr>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B8A157FB-63E0-93A2-E65B-148ACD32FD70}"/>
              </a:ext>
            </a:extLst>
          </p:cNvPr>
          <p:cNvSpPr>
            <a:spLocks noGrp="1"/>
          </p:cNvSpPr>
          <p:nvPr>
            <p:ph type="sldNum" sz="quarter" idx="5"/>
          </p:nvPr>
        </p:nvSpPr>
        <p:spPr/>
        <p:txBody>
          <a:bodyPr/>
          <a:lstStyle/>
          <a:p>
            <a:fld id="{A1B05C17-2C62-47E8-86FF-B590334F48A0}" type="slidenum">
              <a:rPr lang="it-IT" smtClean="0"/>
              <a:t>26</a:t>
            </a:fld>
            <a:endParaRPr lang="it-IT"/>
          </a:p>
        </p:txBody>
      </p:sp>
    </p:spTree>
    <p:extLst>
      <p:ext uri="{BB962C8B-B14F-4D97-AF65-F5344CB8AC3E}">
        <p14:creationId xmlns:p14="http://schemas.microsoft.com/office/powerpoint/2010/main" val="1355308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AD876-AA2A-1516-6CBF-93716A13ECA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2A88FBC-5569-E0CA-3DA7-E0C045D65BC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5EEF62A-EB9A-1E57-1995-AB225BCC718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B46E657-67B9-B601-E9DB-45D52C41BB04}"/>
              </a:ext>
            </a:extLst>
          </p:cNvPr>
          <p:cNvSpPr>
            <a:spLocks noGrp="1"/>
          </p:cNvSpPr>
          <p:nvPr>
            <p:ph type="sldNum" sz="quarter" idx="5"/>
          </p:nvPr>
        </p:nvSpPr>
        <p:spPr/>
        <p:txBody>
          <a:bodyPr/>
          <a:lstStyle/>
          <a:p>
            <a:fld id="{A1B05C17-2C62-47E8-86FF-B590334F48A0}" type="slidenum">
              <a:rPr lang="it-IT" smtClean="0"/>
              <a:t>27</a:t>
            </a:fld>
            <a:endParaRPr lang="it-IT"/>
          </a:p>
        </p:txBody>
      </p:sp>
    </p:spTree>
    <p:extLst>
      <p:ext uri="{BB962C8B-B14F-4D97-AF65-F5344CB8AC3E}">
        <p14:creationId xmlns:p14="http://schemas.microsoft.com/office/powerpoint/2010/main" val="3805195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E7ACE-7AB9-50FB-2AE1-0BEC2843720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C83CF76-5010-8652-CC34-6D4063E410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A968317-CFCD-3F93-0AA2-93026B951CF3}"/>
              </a:ext>
            </a:extLst>
          </p:cNvPr>
          <p:cNvSpPr>
            <a:spLocks noGrp="1"/>
          </p:cNvSpPr>
          <p:nvPr>
            <p:ph type="body" idx="1"/>
          </p:nvPr>
        </p:nvSpPr>
        <p:spPr/>
        <p:txBody>
          <a:bodyPr/>
          <a:lstStyle/>
          <a:p>
            <a:pPr algn="just">
              <a:lnSpc>
                <a:spcPct val="107000"/>
              </a:lnSpc>
              <a:spcAft>
                <a:spcPts val="800"/>
              </a:spcAft>
            </a:pPr>
            <a:endParaRPr lang="en-GB" sz="1800">
              <a:ea typeface="Roboto"/>
              <a:cs typeface="Calibri"/>
            </a:endParaRPr>
          </a:p>
        </p:txBody>
      </p:sp>
      <p:sp>
        <p:nvSpPr>
          <p:cNvPr id="4" name="Segnaposto numero diapositiva 3">
            <a:extLst>
              <a:ext uri="{FF2B5EF4-FFF2-40B4-BE49-F238E27FC236}">
                <a16:creationId xmlns:a16="http://schemas.microsoft.com/office/drawing/2014/main" id="{8D9C1873-F2B0-C1FF-8AF7-910E9D614D78}"/>
              </a:ext>
            </a:extLst>
          </p:cNvPr>
          <p:cNvSpPr>
            <a:spLocks noGrp="1"/>
          </p:cNvSpPr>
          <p:nvPr>
            <p:ph type="sldNum" sz="quarter" idx="5"/>
          </p:nvPr>
        </p:nvSpPr>
        <p:spPr/>
        <p:txBody>
          <a:bodyPr/>
          <a:lstStyle/>
          <a:p>
            <a:fld id="{A1B05C17-2C62-47E8-86FF-B590334F48A0}" type="slidenum">
              <a:rPr lang="it-IT" smtClean="0"/>
              <a:t>28</a:t>
            </a:fld>
            <a:endParaRPr lang="it-IT"/>
          </a:p>
        </p:txBody>
      </p:sp>
    </p:spTree>
    <p:extLst>
      <p:ext uri="{BB962C8B-B14F-4D97-AF65-F5344CB8AC3E}">
        <p14:creationId xmlns:p14="http://schemas.microsoft.com/office/powerpoint/2010/main" val="2680857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115A86-85EA-054C-8267-246F3337F629}" type="slidenum">
              <a:rPr lang="en-US" smtClean="0"/>
              <a:t>29</a:t>
            </a:fld>
            <a:endParaRPr lang="en-US"/>
          </a:p>
        </p:txBody>
      </p:sp>
    </p:spTree>
    <p:extLst>
      <p:ext uri="{BB962C8B-B14F-4D97-AF65-F5344CB8AC3E}">
        <p14:creationId xmlns:p14="http://schemas.microsoft.com/office/powerpoint/2010/main" val="167149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p:cNvSpPr>
            <a:spLocks noGrp="1"/>
          </p:cNvSpPr>
          <p:nvPr>
            <p:ph type="sldNum" sz="quarter" idx="5"/>
          </p:nvPr>
        </p:nvSpPr>
        <p:spPr/>
        <p:txBody>
          <a:bodyPr/>
          <a:lstStyle/>
          <a:p>
            <a:fld id="{A1B05C17-2C62-47E8-86FF-B590334F48A0}" type="slidenum">
              <a:rPr lang="it-IT" smtClean="0"/>
              <a:t>3</a:t>
            </a:fld>
            <a:endParaRPr lang="it-IT"/>
          </a:p>
        </p:txBody>
      </p:sp>
    </p:spTree>
    <p:extLst>
      <p:ext uri="{BB962C8B-B14F-4D97-AF65-F5344CB8AC3E}">
        <p14:creationId xmlns:p14="http://schemas.microsoft.com/office/powerpoint/2010/main" val="34843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A1B05C17-2C62-47E8-86FF-B590334F48A0}" type="slidenum">
              <a:rPr lang="it-IT" smtClean="0"/>
              <a:t>4</a:t>
            </a:fld>
            <a:endParaRPr lang="it-IT"/>
          </a:p>
        </p:txBody>
      </p:sp>
    </p:spTree>
    <p:extLst>
      <p:ext uri="{BB962C8B-B14F-4D97-AF65-F5344CB8AC3E}">
        <p14:creationId xmlns:p14="http://schemas.microsoft.com/office/powerpoint/2010/main" val="154722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E0098-0FD1-9BE9-86FA-620A579BCCF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613CB07-65F2-F7C7-7DB8-8F817075F59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049F72A-09F6-BE45-1CE7-81FEF5136C51}"/>
              </a:ext>
            </a:extLst>
          </p:cNvPr>
          <p:cNvSpPr>
            <a:spLocks noGrp="1"/>
          </p:cNvSpPr>
          <p:nvPr>
            <p:ph type="body" idx="1"/>
          </p:nvPr>
        </p:nvSpPr>
        <p:spPr/>
        <p:txBody>
          <a:bodyPr/>
          <a:lstStyle/>
          <a:p>
            <a:pPr algn="just">
              <a:lnSpc>
                <a:spcPct val="107000"/>
              </a:lnSpc>
              <a:spcAft>
                <a:spcPts val="800"/>
              </a:spcAft>
            </a:pPr>
            <a:endParaRPr lang="en-GB" sz="1800" dirty="0">
              <a:ea typeface="Roboto"/>
              <a:cs typeface="Calibri"/>
            </a:endParaRPr>
          </a:p>
        </p:txBody>
      </p:sp>
      <p:sp>
        <p:nvSpPr>
          <p:cNvPr id="4" name="Segnaposto numero diapositiva 3">
            <a:extLst>
              <a:ext uri="{FF2B5EF4-FFF2-40B4-BE49-F238E27FC236}">
                <a16:creationId xmlns:a16="http://schemas.microsoft.com/office/drawing/2014/main" id="{D1776BFB-5EC2-AD34-8C96-2CF6252198BD}"/>
              </a:ext>
            </a:extLst>
          </p:cNvPr>
          <p:cNvSpPr>
            <a:spLocks noGrp="1"/>
          </p:cNvSpPr>
          <p:nvPr>
            <p:ph type="sldNum" sz="quarter" idx="5"/>
          </p:nvPr>
        </p:nvSpPr>
        <p:spPr/>
        <p:txBody>
          <a:bodyPr/>
          <a:lstStyle/>
          <a:p>
            <a:fld id="{A1B05C17-2C62-47E8-86FF-B590334F48A0}" type="slidenum">
              <a:rPr lang="it-IT" smtClean="0"/>
              <a:t>5</a:t>
            </a:fld>
            <a:endParaRPr lang="it-IT"/>
          </a:p>
        </p:txBody>
      </p:sp>
    </p:spTree>
    <p:extLst>
      <p:ext uri="{BB962C8B-B14F-4D97-AF65-F5344CB8AC3E}">
        <p14:creationId xmlns:p14="http://schemas.microsoft.com/office/powerpoint/2010/main" val="89639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8B46E-DBA7-647B-A3FC-74976EFDD18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0690437-7880-7A24-850B-3AD6E67445D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9308F01-69CE-A049-81C7-DE7C30AA7B2F}"/>
              </a:ext>
            </a:extLst>
          </p:cNvPr>
          <p:cNvSpPr>
            <a:spLocks noGrp="1"/>
          </p:cNvSpPr>
          <p:nvPr>
            <p:ph type="body" idx="1"/>
          </p:nvPr>
        </p:nvSpPr>
        <p:spPr/>
        <p:txBody>
          <a:bodyPr/>
          <a:lstStyle/>
          <a:p>
            <a:pPr algn="just">
              <a:lnSpc>
                <a:spcPct val="107000"/>
              </a:lnSpc>
              <a:spcAft>
                <a:spcPts val="800"/>
              </a:spcAft>
            </a:pPr>
            <a:endParaRPr lang="en-GB" sz="1800">
              <a:ea typeface="Roboto"/>
              <a:cs typeface="Calibri"/>
            </a:endParaRPr>
          </a:p>
        </p:txBody>
      </p:sp>
      <p:sp>
        <p:nvSpPr>
          <p:cNvPr id="4" name="Segnaposto numero diapositiva 3">
            <a:extLst>
              <a:ext uri="{FF2B5EF4-FFF2-40B4-BE49-F238E27FC236}">
                <a16:creationId xmlns:a16="http://schemas.microsoft.com/office/drawing/2014/main" id="{841BF4E6-0390-EE51-8248-8549A061DC97}"/>
              </a:ext>
            </a:extLst>
          </p:cNvPr>
          <p:cNvSpPr>
            <a:spLocks noGrp="1"/>
          </p:cNvSpPr>
          <p:nvPr>
            <p:ph type="sldNum" sz="quarter" idx="5"/>
          </p:nvPr>
        </p:nvSpPr>
        <p:spPr/>
        <p:txBody>
          <a:bodyPr/>
          <a:lstStyle/>
          <a:p>
            <a:fld id="{A1B05C17-2C62-47E8-86FF-B590334F48A0}" type="slidenum">
              <a:rPr lang="it-IT" smtClean="0"/>
              <a:t>6</a:t>
            </a:fld>
            <a:endParaRPr lang="it-IT"/>
          </a:p>
        </p:txBody>
      </p:sp>
    </p:spTree>
    <p:extLst>
      <p:ext uri="{BB962C8B-B14F-4D97-AF65-F5344CB8AC3E}">
        <p14:creationId xmlns:p14="http://schemas.microsoft.com/office/powerpoint/2010/main" val="427234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A7609-47AE-EA30-DDB2-10B84D9ED2A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01B2748-9541-9E3C-CFF0-23663474BE3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2A8761D-332E-90B8-F0ED-51B9C98712E3}"/>
              </a:ext>
            </a:extLst>
          </p:cNvPr>
          <p:cNvSpPr>
            <a:spLocks noGrp="1"/>
          </p:cNvSpPr>
          <p:nvPr>
            <p:ph type="body" idx="1"/>
          </p:nvPr>
        </p:nvSpPr>
        <p:spPr/>
        <p:txBody>
          <a:bodyPr/>
          <a:lstStyle/>
          <a:p>
            <a:pPr algn="just">
              <a:lnSpc>
                <a:spcPct val="107000"/>
              </a:lnSpc>
              <a:spcAft>
                <a:spcPts val="800"/>
              </a:spcAft>
            </a:pPr>
            <a:endParaRPr lang="en-GB" sz="1800" dirty="0">
              <a:effectLst/>
              <a:latin typeface="Calibri"/>
              <a:ea typeface="Calibri" panose="020F0502020204030204" pitchFamily="34" charset="0"/>
              <a:cs typeface="Calibri"/>
            </a:endParaRPr>
          </a:p>
        </p:txBody>
      </p:sp>
      <p:sp>
        <p:nvSpPr>
          <p:cNvPr id="4" name="Segnaposto numero diapositiva 3">
            <a:extLst>
              <a:ext uri="{FF2B5EF4-FFF2-40B4-BE49-F238E27FC236}">
                <a16:creationId xmlns:a16="http://schemas.microsoft.com/office/drawing/2014/main" id="{E2E916AD-8182-2D6D-82DA-253871FED0FA}"/>
              </a:ext>
            </a:extLst>
          </p:cNvPr>
          <p:cNvSpPr>
            <a:spLocks noGrp="1"/>
          </p:cNvSpPr>
          <p:nvPr>
            <p:ph type="sldNum" sz="quarter" idx="5"/>
          </p:nvPr>
        </p:nvSpPr>
        <p:spPr/>
        <p:txBody>
          <a:bodyPr/>
          <a:lstStyle/>
          <a:p>
            <a:fld id="{A1B05C17-2C62-47E8-86FF-B590334F48A0}" type="slidenum">
              <a:rPr lang="it-IT" smtClean="0"/>
              <a:t>7</a:t>
            </a:fld>
            <a:endParaRPr lang="it-IT"/>
          </a:p>
        </p:txBody>
      </p:sp>
    </p:spTree>
    <p:extLst>
      <p:ext uri="{BB962C8B-B14F-4D97-AF65-F5344CB8AC3E}">
        <p14:creationId xmlns:p14="http://schemas.microsoft.com/office/powerpoint/2010/main" val="51443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7C73C-E028-218C-9C82-F5701F4EF91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693AB85-F27C-E850-37FB-DA1F6597DFF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2E18FF8-F78E-AE59-0F57-B8BE616C64E8}"/>
              </a:ext>
            </a:extLst>
          </p:cNvPr>
          <p:cNvSpPr>
            <a:spLocks noGrp="1"/>
          </p:cNvSpPr>
          <p:nvPr>
            <p:ph type="body" idx="1"/>
          </p:nvPr>
        </p:nvSpPr>
        <p:spPr/>
        <p:txBody>
          <a:bodyPr/>
          <a:lstStyle/>
          <a:p>
            <a:pPr algn="just">
              <a:lnSpc>
                <a:spcPct val="107000"/>
              </a:lnSpc>
              <a:spcAft>
                <a:spcPts val="800"/>
              </a:spcAft>
            </a:pPr>
            <a:endParaRPr lang="en-GB" sz="1800">
              <a:ea typeface="Roboto"/>
              <a:cs typeface="Calibri"/>
            </a:endParaRPr>
          </a:p>
        </p:txBody>
      </p:sp>
      <p:sp>
        <p:nvSpPr>
          <p:cNvPr id="4" name="Segnaposto numero diapositiva 3">
            <a:extLst>
              <a:ext uri="{FF2B5EF4-FFF2-40B4-BE49-F238E27FC236}">
                <a16:creationId xmlns:a16="http://schemas.microsoft.com/office/drawing/2014/main" id="{C834F038-2F2C-DE11-2B9A-DACEA653E0DA}"/>
              </a:ext>
            </a:extLst>
          </p:cNvPr>
          <p:cNvSpPr>
            <a:spLocks noGrp="1"/>
          </p:cNvSpPr>
          <p:nvPr>
            <p:ph type="sldNum" sz="quarter" idx="5"/>
          </p:nvPr>
        </p:nvSpPr>
        <p:spPr/>
        <p:txBody>
          <a:bodyPr/>
          <a:lstStyle/>
          <a:p>
            <a:fld id="{A1B05C17-2C62-47E8-86FF-B590334F48A0}" type="slidenum">
              <a:rPr lang="it-IT" smtClean="0"/>
              <a:t>8</a:t>
            </a:fld>
            <a:endParaRPr lang="it-IT"/>
          </a:p>
        </p:txBody>
      </p:sp>
    </p:spTree>
    <p:extLst>
      <p:ext uri="{BB962C8B-B14F-4D97-AF65-F5344CB8AC3E}">
        <p14:creationId xmlns:p14="http://schemas.microsoft.com/office/powerpoint/2010/main" val="265025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4FC5D-366C-2AFB-0A7F-E7593A44C06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DD6B7B5-0165-24CE-5FF0-E00CA7EE2D2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42E261-4A3E-14CC-6470-263B76329534}"/>
              </a:ext>
            </a:extLst>
          </p:cNvPr>
          <p:cNvSpPr>
            <a:spLocks noGrp="1"/>
          </p:cNvSpPr>
          <p:nvPr>
            <p:ph type="body" idx="1"/>
          </p:nvPr>
        </p:nvSpPr>
        <p:spPr/>
        <p:txBody>
          <a:bodyPr/>
          <a:lstStyle/>
          <a:p>
            <a:pPr algn="just">
              <a:lnSpc>
                <a:spcPct val="107000"/>
              </a:lnSpc>
              <a:spcAft>
                <a:spcPts val="800"/>
              </a:spcAft>
            </a:pPr>
            <a:endParaRPr lang="en-GB" sz="1800">
              <a:ea typeface="Roboto"/>
              <a:cs typeface="Calibri"/>
            </a:endParaRPr>
          </a:p>
        </p:txBody>
      </p:sp>
      <p:sp>
        <p:nvSpPr>
          <p:cNvPr id="4" name="Segnaposto numero diapositiva 3">
            <a:extLst>
              <a:ext uri="{FF2B5EF4-FFF2-40B4-BE49-F238E27FC236}">
                <a16:creationId xmlns:a16="http://schemas.microsoft.com/office/drawing/2014/main" id="{B01C576D-C5B3-00AA-C9EC-607926625D11}"/>
              </a:ext>
            </a:extLst>
          </p:cNvPr>
          <p:cNvSpPr>
            <a:spLocks noGrp="1"/>
          </p:cNvSpPr>
          <p:nvPr>
            <p:ph type="sldNum" sz="quarter" idx="5"/>
          </p:nvPr>
        </p:nvSpPr>
        <p:spPr/>
        <p:txBody>
          <a:bodyPr/>
          <a:lstStyle/>
          <a:p>
            <a:fld id="{A1B05C17-2C62-47E8-86FF-B590334F48A0}" type="slidenum">
              <a:rPr lang="it-IT" smtClean="0"/>
              <a:t>9</a:t>
            </a:fld>
            <a:endParaRPr lang="it-IT"/>
          </a:p>
        </p:txBody>
      </p:sp>
    </p:spTree>
    <p:extLst>
      <p:ext uri="{BB962C8B-B14F-4D97-AF65-F5344CB8AC3E}">
        <p14:creationId xmlns:p14="http://schemas.microsoft.com/office/powerpoint/2010/main" val="256493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41B968-38CB-123B-7367-7E3FBFFC1DD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D2521D2-4652-005C-62DE-8D1B978D8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D605C92-41EA-F52E-BE70-725F41E9EAF1}"/>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5" name="Segnaposto piè di pagina 4">
            <a:extLst>
              <a:ext uri="{FF2B5EF4-FFF2-40B4-BE49-F238E27FC236}">
                <a16:creationId xmlns:a16="http://schemas.microsoft.com/office/drawing/2014/main" id="{B664794C-4BD9-9476-6DAD-620EAA49D9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FC9744-0DD4-FA3C-AC27-54821968DA7E}"/>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2609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556561-5BB7-F286-D1E8-66E735AAA35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72C2783-39B2-98B3-1CE7-1DCF4B5F345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AF6897A-BA22-E404-DFE4-302996280FF0}"/>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5" name="Segnaposto piè di pagina 4">
            <a:extLst>
              <a:ext uri="{FF2B5EF4-FFF2-40B4-BE49-F238E27FC236}">
                <a16:creationId xmlns:a16="http://schemas.microsoft.com/office/drawing/2014/main" id="{DF34755D-B181-D4F9-8FDC-74928C933E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EA500C-4166-6777-9E2A-FB34A5B27390}"/>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107292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DB9FF47-7BE0-648E-36B8-FDBCCCEA504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83EAD9F-6795-58D6-8137-95A645C388F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F82C14-10FF-130B-B3E1-34C20D2D73E4}"/>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5" name="Segnaposto piè di pagina 4">
            <a:extLst>
              <a:ext uri="{FF2B5EF4-FFF2-40B4-BE49-F238E27FC236}">
                <a16:creationId xmlns:a16="http://schemas.microsoft.com/office/drawing/2014/main" id="{9F135B1E-15E8-4AC1-35F8-A913EAFE40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36E112-80E9-1C48-275A-A948263B8BFC}"/>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183442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_Thank You">
    <p:bg>
      <p:bgPr>
        <a:solidFill>
          <a:srgbClr val="44841A"/>
        </a:solidFill>
        <a:effectLst/>
      </p:bgPr>
    </p:bg>
    <p:spTree>
      <p:nvGrpSpPr>
        <p:cNvPr id="1" name=""/>
        <p:cNvGrpSpPr/>
        <p:nvPr/>
      </p:nvGrpSpPr>
      <p:grpSpPr>
        <a:xfrm>
          <a:off x="0" y="0"/>
          <a:ext cx="0" cy="0"/>
          <a:chOff x="0" y="0"/>
          <a:chExt cx="0" cy="0"/>
        </a:xfrm>
      </p:grpSpPr>
      <p:sp>
        <p:nvSpPr>
          <p:cNvPr id="47" name="Text Placeholder 27">
            <a:extLst>
              <a:ext uri="{FF2B5EF4-FFF2-40B4-BE49-F238E27FC236}">
                <a16:creationId xmlns:a16="http://schemas.microsoft.com/office/drawing/2014/main" id="{68A9873C-BC05-E645-BC47-C6CC7F676C92}"/>
              </a:ext>
            </a:extLst>
          </p:cNvPr>
          <p:cNvSpPr>
            <a:spLocks noGrp="1"/>
          </p:cNvSpPr>
          <p:nvPr>
            <p:ph type="body" sz="quarter" idx="21" hasCustomPrompt="1"/>
          </p:nvPr>
        </p:nvSpPr>
        <p:spPr>
          <a:xfrm>
            <a:off x="623888" y="1556792"/>
            <a:ext cx="10944225" cy="1502948"/>
          </a:xfrm>
        </p:spPr>
        <p:txBody>
          <a:bodyPr wrap="square" tIns="108000" bIns="108000">
            <a:spAutoFit/>
          </a:bodyPr>
          <a:lstStyle>
            <a:lvl1pPr marL="0" indent="0" algn="ctr">
              <a:spcBef>
                <a:spcPts val="0"/>
              </a:spcBef>
              <a:spcAft>
                <a:spcPts val="0"/>
              </a:spcAft>
              <a:buNone/>
              <a:defRPr sz="8000" b="1" i="0">
                <a:solidFill>
                  <a:schemeClr val="bg1"/>
                </a:solidFill>
                <a:latin typeface="Oxfam TSTAR PRO Headline" panose="02000806030000020004" pitchFamily="2" charset="0"/>
              </a:defRPr>
            </a:lvl1pPr>
            <a:lvl2pPr marL="311992" indent="0">
              <a:buNone/>
              <a:defRPr/>
            </a:lvl2pPr>
            <a:lvl3pPr marL="575986" indent="0">
              <a:buNone/>
              <a:defRPr/>
            </a:lvl3pPr>
            <a:lvl4pPr marL="815980" indent="0">
              <a:buNone/>
              <a:defRPr/>
            </a:lvl4pPr>
            <a:lvl5pPr marL="1007975" indent="0">
              <a:buNone/>
              <a:defRPr/>
            </a:lvl5pPr>
          </a:lstStyle>
          <a:p>
            <a:pPr lvl="0"/>
            <a:r>
              <a:rPr lang="en-US"/>
              <a:t>Thank you!</a:t>
            </a:r>
          </a:p>
        </p:txBody>
      </p:sp>
    </p:spTree>
    <p:extLst>
      <p:ext uri="{BB962C8B-B14F-4D97-AF65-F5344CB8AC3E}">
        <p14:creationId xmlns:p14="http://schemas.microsoft.com/office/powerpoint/2010/main" val="275087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Round Pic">
    <p:spTree>
      <p:nvGrpSpPr>
        <p:cNvPr id="1" name=""/>
        <p:cNvGrpSpPr/>
        <p:nvPr/>
      </p:nvGrpSpPr>
      <p:grpSpPr>
        <a:xfrm>
          <a:off x="0" y="0"/>
          <a:ext cx="0" cy="0"/>
          <a:chOff x="0" y="0"/>
          <a:chExt cx="0" cy="0"/>
        </a:xfrm>
      </p:grpSpPr>
      <p:sp>
        <p:nvSpPr>
          <p:cNvPr id="18" name="Content Placeholder 17"/>
          <p:cNvSpPr>
            <a:spLocks noGrp="1"/>
          </p:cNvSpPr>
          <p:nvPr>
            <p:ph sz="quarter" idx="14" hasCustomPrompt="1"/>
          </p:nvPr>
        </p:nvSpPr>
        <p:spPr>
          <a:xfrm>
            <a:off x="6482845" y="1035051"/>
            <a:ext cx="4982400" cy="4980517"/>
          </a:xfrm>
          <a:prstGeom prst="ellipse">
            <a:avLst/>
          </a:prstGeom>
          <a:solidFill>
            <a:srgbClr val="D9D9D9"/>
          </a:solidFill>
        </p:spPr>
        <p:txBody>
          <a:bodyPr/>
          <a:lstStyle>
            <a:lvl1pPr marL="0" indent="0">
              <a:buNone/>
              <a:defRPr sz="2133" baseline="0"/>
            </a:lvl1pPr>
          </a:lstStyle>
          <a:p>
            <a:pPr lvl="0"/>
            <a:r>
              <a:rPr lang="en-GB"/>
              <a:t>Click icon to add media</a:t>
            </a:r>
          </a:p>
        </p:txBody>
      </p:sp>
      <p:sp>
        <p:nvSpPr>
          <p:cNvPr id="15" name="Slide Number Placeholder 5">
            <a:extLst>
              <a:ext uri="{FF2B5EF4-FFF2-40B4-BE49-F238E27FC236}">
                <a16:creationId xmlns:a16="http://schemas.microsoft.com/office/drawing/2014/main" id="{349A2368-124B-3749-9D3D-972C83506415}"/>
              </a:ext>
            </a:extLst>
          </p:cNvPr>
          <p:cNvSpPr>
            <a:spLocks noGrp="1"/>
          </p:cNvSpPr>
          <p:nvPr>
            <p:ph type="sldNum" sz="quarter" idx="10"/>
          </p:nvPr>
        </p:nvSpPr>
        <p:spPr>
          <a:xfrm>
            <a:off x="10930300" y="6380944"/>
            <a:ext cx="647825" cy="287361"/>
          </a:xfrm>
          <a:prstGeom prst="rect">
            <a:avLst/>
          </a:prstGeom>
        </p:spPr>
        <p:txBody>
          <a:bodyPr vert="horz" lIns="91440" tIns="45720" rIns="91440" bIns="45720" rtlCol="0" anchor="ctr"/>
          <a:lstStyle>
            <a:lvl1pPr algn="r">
              <a:defRPr sz="1200">
                <a:solidFill>
                  <a:schemeClr val="tx1">
                    <a:tint val="75000"/>
                  </a:schemeClr>
                </a:solidFill>
              </a:defRPr>
            </a:lvl1pPr>
          </a:lstStyle>
          <a:p>
            <a:fld id="{F47AA31B-6E6F-A246-9840-C6D6E26CE378}" type="slidenum">
              <a:rPr lang="en-US" smtClean="0"/>
              <a:pPr/>
              <a:t>‹N›</a:t>
            </a:fld>
            <a:endParaRPr lang="en-US"/>
          </a:p>
        </p:txBody>
      </p:sp>
      <p:sp>
        <p:nvSpPr>
          <p:cNvPr id="17" name="Title 23">
            <a:extLst>
              <a:ext uri="{FF2B5EF4-FFF2-40B4-BE49-F238E27FC236}">
                <a16:creationId xmlns:a16="http://schemas.microsoft.com/office/drawing/2014/main" id="{212C3828-AD36-D34C-93EE-88976FFACCB1}"/>
              </a:ext>
            </a:extLst>
          </p:cNvPr>
          <p:cNvSpPr>
            <a:spLocks noGrp="1"/>
          </p:cNvSpPr>
          <p:nvPr>
            <p:ph type="title" hasCustomPrompt="1"/>
          </p:nvPr>
        </p:nvSpPr>
        <p:spPr>
          <a:xfrm>
            <a:off x="623887" y="692151"/>
            <a:ext cx="6408215" cy="712014"/>
          </a:xfrm>
        </p:spPr>
        <p:txBody>
          <a:bodyPr/>
          <a:lstStyle>
            <a:lvl1pPr>
              <a:defRPr>
                <a:solidFill>
                  <a:schemeClr val="tx1"/>
                </a:solidFill>
              </a:defRPr>
            </a:lvl1pPr>
          </a:lstStyle>
          <a:p>
            <a:r>
              <a:rPr lang="en-GB"/>
              <a:t>Slide title</a:t>
            </a:r>
            <a:endParaRPr lang="en-US"/>
          </a:p>
        </p:txBody>
      </p:sp>
      <p:cxnSp>
        <p:nvCxnSpPr>
          <p:cNvPr id="19" name="Straight Connector 18">
            <a:extLst>
              <a:ext uri="{FF2B5EF4-FFF2-40B4-BE49-F238E27FC236}">
                <a16:creationId xmlns:a16="http://schemas.microsoft.com/office/drawing/2014/main" id="{527AFFD3-1913-6844-9A27-1936CE3EC4D2}"/>
              </a:ext>
            </a:extLst>
          </p:cNvPr>
          <p:cNvCxnSpPr/>
          <p:nvPr userDrawn="1"/>
        </p:nvCxnSpPr>
        <p:spPr>
          <a:xfrm>
            <a:off x="699636" y="620688"/>
            <a:ext cx="57996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25">
            <a:extLst>
              <a:ext uri="{FF2B5EF4-FFF2-40B4-BE49-F238E27FC236}">
                <a16:creationId xmlns:a16="http://schemas.microsoft.com/office/drawing/2014/main" id="{043B57B8-C02D-F44E-B33E-35FA8B70BD8E}"/>
              </a:ext>
            </a:extLst>
          </p:cNvPr>
          <p:cNvSpPr>
            <a:spLocks noGrp="1"/>
          </p:cNvSpPr>
          <p:nvPr>
            <p:ph type="body" sz="quarter" idx="15"/>
          </p:nvPr>
        </p:nvSpPr>
        <p:spPr>
          <a:xfrm>
            <a:off x="623888" y="3236979"/>
            <a:ext cx="5472112" cy="349326"/>
          </a:xfrm>
        </p:spPr>
        <p:txBody>
          <a:bodyPr wrap="square">
            <a:spAutoFit/>
          </a:bodyPr>
          <a:lstStyle>
            <a:lvl1pPr marL="0" indent="0">
              <a:buNone/>
              <a:defRPr sz="1600" b="0" baseline="0">
                <a:solidFill>
                  <a:schemeClr val="tx1"/>
                </a:solidFill>
              </a:defRPr>
            </a:lvl1pPr>
            <a:lvl2pPr marL="311992" indent="0">
              <a:buNone/>
              <a:defRPr/>
            </a:lvl2pPr>
            <a:lvl3pPr marL="575986" indent="0">
              <a:buNone/>
              <a:defRPr/>
            </a:lvl3pPr>
            <a:lvl4pPr marL="815980" indent="0">
              <a:buNone/>
              <a:defRPr/>
            </a:lvl4pPr>
            <a:lvl5pPr marL="1007975" indent="0">
              <a:buNone/>
              <a:defRPr/>
            </a:lvl5pPr>
          </a:lstStyle>
          <a:p>
            <a:pPr lvl="0"/>
            <a:r>
              <a:rPr lang="en-US"/>
              <a:t>Click to edit Master text styles</a:t>
            </a:r>
          </a:p>
        </p:txBody>
      </p:sp>
      <p:sp>
        <p:nvSpPr>
          <p:cNvPr id="21" name="Text Placeholder 27">
            <a:extLst>
              <a:ext uri="{FF2B5EF4-FFF2-40B4-BE49-F238E27FC236}">
                <a16:creationId xmlns:a16="http://schemas.microsoft.com/office/drawing/2014/main" id="{E9EA66E8-1F5C-FA49-88B4-48FA044DD258}"/>
              </a:ext>
            </a:extLst>
          </p:cNvPr>
          <p:cNvSpPr>
            <a:spLocks noGrp="1"/>
          </p:cNvSpPr>
          <p:nvPr>
            <p:ph type="body" sz="quarter" idx="16"/>
          </p:nvPr>
        </p:nvSpPr>
        <p:spPr>
          <a:xfrm>
            <a:off x="623889" y="1414347"/>
            <a:ext cx="6408215" cy="518000"/>
          </a:xfrm>
        </p:spPr>
        <p:txBody>
          <a:bodyPr wrap="square" tIns="108000" bIns="108000">
            <a:spAutoFit/>
          </a:bodyPr>
          <a:lstStyle>
            <a:lvl1pPr marL="0" indent="0">
              <a:buNone/>
              <a:defRPr sz="1867">
                <a:solidFill>
                  <a:schemeClr val="tx1"/>
                </a:solidFill>
              </a:defRPr>
            </a:lvl1pPr>
            <a:lvl2pPr marL="311992" indent="0">
              <a:buNone/>
              <a:defRPr/>
            </a:lvl2pPr>
            <a:lvl3pPr marL="575986" indent="0">
              <a:buNone/>
              <a:defRPr/>
            </a:lvl3pPr>
            <a:lvl4pPr marL="815980" indent="0">
              <a:buNone/>
              <a:defRPr/>
            </a:lvl4pPr>
            <a:lvl5pPr marL="1007975" indent="0">
              <a:buNone/>
              <a:defRPr/>
            </a:lvl5pPr>
          </a:lstStyle>
          <a:p>
            <a:pPr lvl="0"/>
            <a:r>
              <a:rPr lang="en-US"/>
              <a:t>Click to edit Master text styles</a:t>
            </a:r>
          </a:p>
        </p:txBody>
      </p:sp>
      <p:sp>
        <p:nvSpPr>
          <p:cNvPr id="22" name="Text Placeholder 30">
            <a:extLst>
              <a:ext uri="{FF2B5EF4-FFF2-40B4-BE49-F238E27FC236}">
                <a16:creationId xmlns:a16="http://schemas.microsoft.com/office/drawing/2014/main" id="{8A4E24E4-63D9-8E4E-8AEA-2CA9CC42F882}"/>
              </a:ext>
            </a:extLst>
          </p:cNvPr>
          <p:cNvSpPr>
            <a:spLocks noGrp="1"/>
          </p:cNvSpPr>
          <p:nvPr>
            <p:ph type="body" sz="quarter" idx="17"/>
          </p:nvPr>
        </p:nvSpPr>
        <p:spPr>
          <a:xfrm>
            <a:off x="623888" y="2751696"/>
            <a:ext cx="5472112" cy="475103"/>
          </a:xfrm>
        </p:spPr>
        <p:txBody>
          <a:bodyPr wrap="square" tIns="108000" bIns="108000" anchor="b">
            <a:spAutoFit/>
          </a:bodyPr>
          <a:lstStyle>
            <a:lvl1pPr marL="0" indent="0">
              <a:buNone/>
              <a:defRPr sz="1600" b="1">
                <a:solidFill>
                  <a:schemeClr val="tx1"/>
                </a:solidFill>
              </a:defRPr>
            </a:lvl1p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A7973CCF-070A-DC48-B90D-88F1F4230C6F}"/>
              </a:ext>
            </a:extLst>
          </p:cNvPr>
          <p:cNvPicPr>
            <a:picLocks noChangeAspect="1"/>
          </p:cNvPicPr>
          <p:nvPr userDrawn="1"/>
        </p:nvPicPr>
        <p:blipFill>
          <a:blip r:embed="rId2"/>
          <a:stretch>
            <a:fillRect/>
          </a:stretch>
        </p:blipFill>
        <p:spPr>
          <a:xfrm>
            <a:off x="623392" y="6376793"/>
            <a:ext cx="792088" cy="295664"/>
          </a:xfrm>
          <a:prstGeom prst="rect">
            <a:avLst/>
          </a:prstGeom>
        </p:spPr>
      </p:pic>
    </p:spTree>
    <p:extLst>
      <p:ext uri="{BB962C8B-B14F-4D97-AF65-F5344CB8AC3E}">
        <p14:creationId xmlns:p14="http://schemas.microsoft.com/office/powerpoint/2010/main" val="276714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_Beige">
    <p:bg>
      <p:bgPr>
        <a:solidFill>
          <a:srgbClr val="EBEA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BDF5-7CA8-0F45-BBDC-7000336A4A49}"/>
              </a:ext>
            </a:extLst>
          </p:cNvPr>
          <p:cNvSpPr>
            <a:spLocks noGrp="1"/>
          </p:cNvSpPr>
          <p:nvPr>
            <p:ph type="title" hasCustomPrompt="1"/>
          </p:nvPr>
        </p:nvSpPr>
        <p:spPr>
          <a:xfrm>
            <a:off x="623391" y="692150"/>
            <a:ext cx="10954733" cy="3241452"/>
          </a:xfrm>
        </p:spPr>
        <p:txBody>
          <a:bodyPr anchor="b"/>
          <a:lstStyle>
            <a:lvl1pPr>
              <a:defRPr sz="6000"/>
            </a:lvl1pPr>
          </a:lstStyle>
          <a:p>
            <a:r>
              <a:rPr lang="en-US"/>
              <a:t>Section Divider</a:t>
            </a:r>
          </a:p>
        </p:txBody>
      </p:sp>
      <p:sp>
        <p:nvSpPr>
          <p:cNvPr id="7" name="Slide Number Placeholder 5">
            <a:extLst>
              <a:ext uri="{FF2B5EF4-FFF2-40B4-BE49-F238E27FC236}">
                <a16:creationId xmlns:a16="http://schemas.microsoft.com/office/drawing/2014/main" id="{50B881C1-7ACB-4545-B186-BE48F34B7C9C}"/>
              </a:ext>
            </a:extLst>
          </p:cNvPr>
          <p:cNvSpPr>
            <a:spLocks noGrp="1"/>
          </p:cNvSpPr>
          <p:nvPr>
            <p:ph type="sldNum" sz="quarter" idx="4"/>
          </p:nvPr>
        </p:nvSpPr>
        <p:spPr>
          <a:xfrm>
            <a:off x="10930300" y="6405841"/>
            <a:ext cx="647825" cy="287361"/>
          </a:xfrm>
          <a:prstGeom prst="rect">
            <a:avLst/>
          </a:prstGeom>
        </p:spPr>
        <p:txBody>
          <a:bodyPr vert="horz" lIns="91440" tIns="45720" rIns="91440" bIns="45720" rtlCol="0" anchor="ctr"/>
          <a:lstStyle>
            <a:lvl1pPr algn="r">
              <a:defRPr sz="1200">
                <a:solidFill>
                  <a:schemeClr val="tx1">
                    <a:tint val="75000"/>
                  </a:schemeClr>
                </a:solidFill>
              </a:defRPr>
            </a:lvl1pPr>
          </a:lstStyle>
          <a:p>
            <a:fld id="{F47AA31B-6E6F-A246-9840-C6D6E26CE378}" type="slidenum">
              <a:rPr lang="en-US" smtClean="0"/>
              <a:pPr/>
              <a:t>‹N›</a:t>
            </a:fld>
            <a:endParaRPr lang="en-US"/>
          </a:p>
        </p:txBody>
      </p:sp>
      <p:pic>
        <p:nvPicPr>
          <p:cNvPr id="5" name="Picture 4" descr="Logo&#10;&#10;Description automatically generated">
            <a:extLst>
              <a:ext uri="{FF2B5EF4-FFF2-40B4-BE49-F238E27FC236}">
                <a16:creationId xmlns:a16="http://schemas.microsoft.com/office/drawing/2014/main" id="{FB6C87B2-ECF2-5C44-A087-BF66CCBE869E}"/>
              </a:ext>
            </a:extLst>
          </p:cNvPr>
          <p:cNvPicPr>
            <a:picLocks noChangeAspect="1"/>
          </p:cNvPicPr>
          <p:nvPr userDrawn="1"/>
        </p:nvPicPr>
        <p:blipFill>
          <a:blip r:embed="rId2"/>
          <a:stretch>
            <a:fillRect/>
          </a:stretch>
        </p:blipFill>
        <p:spPr>
          <a:xfrm>
            <a:off x="623392" y="6376793"/>
            <a:ext cx="792088" cy="295664"/>
          </a:xfrm>
          <a:prstGeom prst="rect">
            <a:avLst/>
          </a:prstGeom>
        </p:spPr>
      </p:pic>
      <p:sp>
        <p:nvSpPr>
          <p:cNvPr id="9" name="Text Placeholder 2">
            <a:extLst>
              <a:ext uri="{FF2B5EF4-FFF2-40B4-BE49-F238E27FC236}">
                <a16:creationId xmlns:a16="http://schemas.microsoft.com/office/drawing/2014/main" id="{1C3AD524-894A-2A47-AFBD-0F0421E3AA0B}"/>
              </a:ext>
            </a:extLst>
          </p:cNvPr>
          <p:cNvSpPr>
            <a:spLocks noGrp="1"/>
          </p:cNvSpPr>
          <p:nvPr>
            <p:ph type="body" idx="1" hasCustomPrompt="1"/>
          </p:nvPr>
        </p:nvSpPr>
        <p:spPr>
          <a:xfrm>
            <a:off x="623888" y="3933056"/>
            <a:ext cx="10954236" cy="660251"/>
          </a:xfrm>
        </p:spPr>
        <p:txBody>
          <a:bodyPr anchor="t">
            <a:normAutofit/>
          </a:bodyPr>
          <a:lstStyle>
            <a:lvl1pPr marL="0" indent="0">
              <a:buNone/>
              <a:defRPr sz="2000" b="0" i="0">
                <a:solidFill>
                  <a:schemeClr val="tx1"/>
                </a:solidFill>
                <a:latin typeface="Oxfam TSTAR PRO" panose="02000806030000020004" pitchFamily="2" charset="0"/>
                <a:ea typeface="Oxfam TSTAR PRO" panose="020008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a:t>
            </a:r>
          </a:p>
        </p:txBody>
      </p:sp>
    </p:spTree>
    <p:extLst>
      <p:ext uri="{BB962C8B-B14F-4D97-AF65-F5344CB8AC3E}">
        <p14:creationId xmlns:p14="http://schemas.microsoft.com/office/powerpoint/2010/main" val="340290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3E7A5A-E5EA-64F7-69CF-7057A907DD6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73A85D-918A-6CA3-67B0-C58D0305129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13608D-74E5-86CD-AAF9-D45FE9648395}"/>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5" name="Segnaposto piè di pagina 4">
            <a:extLst>
              <a:ext uri="{FF2B5EF4-FFF2-40B4-BE49-F238E27FC236}">
                <a16:creationId xmlns:a16="http://schemas.microsoft.com/office/drawing/2014/main" id="{B913C537-69D0-AA71-D262-FCDACC6C17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84161C-25A7-8379-8CBB-99894F1E535A}"/>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307191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4C1C4-5C14-56D3-AC1B-9E460A42FD4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4187714-D31A-5FD2-A1DC-264261C25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84FC0A8-2B11-4C25-49A9-33D5555557CC}"/>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5" name="Segnaposto piè di pagina 4">
            <a:extLst>
              <a:ext uri="{FF2B5EF4-FFF2-40B4-BE49-F238E27FC236}">
                <a16:creationId xmlns:a16="http://schemas.microsoft.com/office/drawing/2014/main" id="{A57BD9C8-2A9A-40F5-D263-117F14ABB3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47C006-5C5E-B91B-C2E3-5D0C17071B25}"/>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219565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905515-A7C5-3C5C-2779-017C6F50DB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717C70A-A680-02C4-E1CC-1D6DDF4611A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AFB3182-C506-7BCB-3E19-64F21D658AB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BB2E223-51EE-C3FD-B697-15A9AB780F1D}"/>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6" name="Segnaposto piè di pagina 5">
            <a:extLst>
              <a:ext uri="{FF2B5EF4-FFF2-40B4-BE49-F238E27FC236}">
                <a16:creationId xmlns:a16="http://schemas.microsoft.com/office/drawing/2014/main" id="{A4905EEA-48AA-7751-2595-70E2A3E450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4DF38A-9791-2F4C-696E-455FB95035A7}"/>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265922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994DC5-90C2-D6A3-CF76-55ED276A4E3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AACE49C-03B2-D1D7-48EE-144911030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DE08263-74CF-C0B0-9470-168FE06CB98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533902F-0798-D30C-7FB0-EDCFAB1B1E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2A80BE5-1901-A168-1D53-A5AA30EE01A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2CDADA7-615E-DBE3-7A29-95431C83550E}"/>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8" name="Segnaposto piè di pagina 7">
            <a:extLst>
              <a:ext uri="{FF2B5EF4-FFF2-40B4-BE49-F238E27FC236}">
                <a16:creationId xmlns:a16="http://schemas.microsoft.com/office/drawing/2014/main" id="{55B97495-9BF8-7D35-C822-CC1DD30F400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03A136E-7686-A56D-6A55-9E2796AC0018}"/>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333270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940B57-F79C-3B3A-32FC-35843AD38F7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B2E7CDD-38B4-22BF-C6D0-3B283D5C1695}"/>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4" name="Segnaposto piè di pagina 3">
            <a:extLst>
              <a:ext uri="{FF2B5EF4-FFF2-40B4-BE49-F238E27FC236}">
                <a16:creationId xmlns:a16="http://schemas.microsoft.com/office/drawing/2014/main" id="{C5AF1859-8421-D374-EEFB-79B6E7773DE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32F3983-B00F-5BCF-B60F-094C7C02753C}"/>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324974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7226B30-2100-E4BB-B57A-50461B23D5B0}"/>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3" name="Segnaposto piè di pagina 2">
            <a:extLst>
              <a:ext uri="{FF2B5EF4-FFF2-40B4-BE49-F238E27FC236}">
                <a16:creationId xmlns:a16="http://schemas.microsoft.com/office/drawing/2014/main" id="{27FFEF56-E14A-B1A7-51A5-FAE3F9BFF84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DC38003-300B-18F2-2520-BC030C6842E1}"/>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249345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4658F2-0DAC-30B6-9653-EAC28748300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DEBA54-9CE1-0B9C-755A-E7B52672A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FCE5AB0-D81F-DF19-1AFE-B4772202A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B913731-6289-DBB1-6E20-33FDDF72B307}"/>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6" name="Segnaposto piè di pagina 5">
            <a:extLst>
              <a:ext uri="{FF2B5EF4-FFF2-40B4-BE49-F238E27FC236}">
                <a16:creationId xmlns:a16="http://schemas.microsoft.com/office/drawing/2014/main" id="{FC530609-BCDA-A068-FDDB-619615E8FE7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E39BCFE-691F-1FED-5481-F7ECA6CED431}"/>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125635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4F6DE-9217-4D32-CAD1-09C54596E5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234F5B2-EA0C-3D95-6640-597196669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407C157-1A60-650D-B590-793C3801F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DF766A6-B94D-5DEC-D33E-91C5BA3AA000}"/>
              </a:ext>
            </a:extLst>
          </p:cNvPr>
          <p:cNvSpPr>
            <a:spLocks noGrp="1"/>
          </p:cNvSpPr>
          <p:nvPr>
            <p:ph type="dt" sz="half" idx="10"/>
          </p:nvPr>
        </p:nvSpPr>
        <p:spPr/>
        <p:txBody>
          <a:bodyPr/>
          <a:lstStyle/>
          <a:p>
            <a:fld id="{CFD0140B-B85B-4C04-B2E2-B3256DCAE5BB}" type="datetimeFigureOut">
              <a:rPr lang="it-IT" smtClean="0"/>
              <a:t>09/02/2024</a:t>
            </a:fld>
            <a:endParaRPr lang="it-IT"/>
          </a:p>
        </p:txBody>
      </p:sp>
      <p:sp>
        <p:nvSpPr>
          <p:cNvPr id="6" name="Segnaposto piè di pagina 5">
            <a:extLst>
              <a:ext uri="{FF2B5EF4-FFF2-40B4-BE49-F238E27FC236}">
                <a16:creationId xmlns:a16="http://schemas.microsoft.com/office/drawing/2014/main" id="{35CF1819-F894-E253-2591-BEFFED0018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FDECCC-97FE-F99B-6681-BF9BBCCAE4B7}"/>
              </a:ext>
            </a:extLst>
          </p:cNvPr>
          <p:cNvSpPr>
            <a:spLocks noGrp="1"/>
          </p:cNvSpPr>
          <p:nvPr>
            <p:ph type="sldNum" sz="quarter" idx="12"/>
          </p:nvPr>
        </p:nvSpPr>
        <p:spPr/>
        <p:txBody>
          <a:bodyPr/>
          <a:lstStyle/>
          <a:p>
            <a:fld id="{8E37FA9A-AAA1-4CB2-9218-098CC178187D}" type="slidenum">
              <a:rPr lang="it-IT" smtClean="0"/>
              <a:t>‹N›</a:t>
            </a:fld>
            <a:endParaRPr lang="it-IT"/>
          </a:p>
        </p:txBody>
      </p:sp>
    </p:spTree>
    <p:extLst>
      <p:ext uri="{BB962C8B-B14F-4D97-AF65-F5344CB8AC3E}">
        <p14:creationId xmlns:p14="http://schemas.microsoft.com/office/powerpoint/2010/main" val="416771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8A61AA1-3BD0-6E32-078E-CDBFC8235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6CC032-F52E-E5FA-19B3-4632D8018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8A5F1F-1D5F-ABE9-D9E0-0994C0AFE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0140B-B85B-4C04-B2E2-B3256DCAE5BB}" type="datetimeFigureOut">
              <a:rPr lang="it-IT" smtClean="0"/>
              <a:t>09/02/2024</a:t>
            </a:fld>
            <a:endParaRPr lang="it-IT"/>
          </a:p>
        </p:txBody>
      </p:sp>
      <p:sp>
        <p:nvSpPr>
          <p:cNvPr id="5" name="Segnaposto piè di pagina 4">
            <a:extLst>
              <a:ext uri="{FF2B5EF4-FFF2-40B4-BE49-F238E27FC236}">
                <a16:creationId xmlns:a16="http://schemas.microsoft.com/office/drawing/2014/main" id="{159A3560-EA54-F2D4-F8F8-759D50819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917164C-CA00-0671-2C9C-B092D13DB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7FA9A-AAA1-4CB2-9218-098CC178187D}" type="slidenum">
              <a:rPr lang="it-IT" smtClean="0"/>
              <a:t>‹N›</a:t>
            </a:fld>
            <a:endParaRPr lang="it-IT"/>
          </a:p>
        </p:txBody>
      </p:sp>
    </p:spTree>
    <p:extLst>
      <p:ext uri="{BB962C8B-B14F-4D97-AF65-F5344CB8AC3E}">
        <p14:creationId xmlns:p14="http://schemas.microsoft.com/office/powerpoint/2010/main" val="1199144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oxfam.org.uk/about-us/where-we-work/"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7890.evalato.com/_/registration/256791/bc0e7b07be23e9457f01442c8a147110cf90e817c91009d2/submission/476020/edit"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www.oxfamitalia.org/hmi-fund/"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agono 14">
            <a:extLst>
              <a:ext uri="{FF2B5EF4-FFF2-40B4-BE49-F238E27FC236}">
                <a16:creationId xmlns:a16="http://schemas.microsoft.com/office/drawing/2014/main" id="{AC55D554-D1C6-400A-8517-7A5EAE0585D9}"/>
              </a:ext>
            </a:extLst>
          </p:cNvPr>
          <p:cNvSpPr/>
          <p:nvPr/>
        </p:nvSpPr>
        <p:spPr>
          <a:xfrm>
            <a:off x="70656" y="4663083"/>
            <a:ext cx="1602524" cy="1364263"/>
          </a:xfrm>
          <a:prstGeom prst="hexagon">
            <a:avLst/>
          </a:prstGeom>
          <a:noFill/>
          <a:ln w="9525">
            <a:solidFill>
              <a:srgbClr val="E4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sagono 18">
            <a:extLst>
              <a:ext uri="{FF2B5EF4-FFF2-40B4-BE49-F238E27FC236}">
                <a16:creationId xmlns:a16="http://schemas.microsoft.com/office/drawing/2014/main" id="{239BBDE0-E68B-4F12-8A66-7E91797F56C4}"/>
              </a:ext>
            </a:extLst>
          </p:cNvPr>
          <p:cNvSpPr/>
          <p:nvPr/>
        </p:nvSpPr>
        <p:spPr>
          <a:xfrm>
            <a:off x="1396410" y="5639866"/>
            <a:ext cx="1160785" cy="999829"/>
          </a:xfrm>
          <a:prstGeom prst="hexagon">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sagono 20">
            <a:extLst>
              <a:ext uri="{FF2B5EF4-FFF2-40B4-BE49-F238E27FC236}">
                <a16:creationId xmlns:a16="http://schemas.microsoft.com/office/drawing/2014/main" id="{07E01D57-5BB9-4B43-9031-C7CBFF7F5D53}"/>
              </a:ext>
            </a:extLst>
          </p:cNvPr>
          <p:cNvSpPr/>
          <p:nvPr/>
        </p:nvSpPr>
        <p:spPr>
          <a:xfrm>
            <a:off x="2440843" y="5162142"/>
            <a:ext cx="928873" cy="834177"/>
          </a:xfrm>
          <a:prstGeom prst="hexagon">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sagono 23">
            <a:extLst>
              <a:ext uri="{FF2B5EF4-FFF2-40B4-BE49-F238E27FC236}">
                <a16:creationId xmlns:a16="http://schemas.microsoft.com/office/drawing/2014/main" id="{A619A28A-15E7-4CC5-A2FC-07EB2EA1C719}"/>
              </a:ext>
            </a:extLst>
          </p:cNvPr>
          <p:cNvSpPr/>
          <p:nvPr/>
        </p:nvSpPr>
        <p:spPr>
          <a:xfrm>
            <a:off x="2494389" y="6108369"/>
            <a:ext cx="829481" cy="690612"/>
          </a:xfrm>
          <a:prstGeom prst="hexagon">
            <a:avLst/>
          </a:prstGeom>
          <a:noFill/>
          <a:ln w="952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sagono 50">
            <a:extLst>
              <a:ext uri="{FF2B5EF4-FFF2-40B4-BE49-F238E27FC236}">
                <a16:creationId xmlns:a16="http://schemas.microsoft.com/office/drawing/2014/main" id="{4A39DD2B-1164-4C36-9D8C-74BE748203E4}"/>
              </a:ext>
            </a:extLst>
          </p:cNvPr>
          <p:cNvSpPr/>
          <p:nvPr/>
        </p:nvSpPr>
        <p:spPr>
          <a:xfrm>
            <a:off x="5889402" y="3826878"/>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sagono 52">
            <a:extLst>
              <a:ext uri="{FF2B5EF4-FFF2-40B4-BE49-F238E27FC236}">
                <a16:creationId xmlns:a16="http://schemas.microsoft.com/office/drawing/2014/main" id="{B9FAE0DA-9CF4-4014-A792-F89433BDA380}"/>
              </a:ext>
            </a:extLst>
          </p:cNvPr>
          <p:cNvSpPr/>
          <p:nvPr/>
        </p:nvSpPr>
        <p:spPr>
          <a:xfrm>
            <a:off x="7751578" y="3801892"/>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sagono 56">
            <a:extLst>
              <a:ext uri="{FF2B5EF4-FFF2-40B4-BE49-F238E27FC236}">
                <a16:creationId xmlns:a16="http://schemas.microsoft.com/office/drawing/2014/main" id="{126B1451-078D-4B32-93BA-1C12E3AF3F48}"/>
              </a:ext>
            </a:extLst>
          </p:cNvPr>
          <p:cNvSpPr/>
          <p:nvPr/>
        </p:nvSpPr>
        <p:spPr>
          <a:xfrm>
            <a:off x="3065126" y="3385891"/>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sagono 57">
            <a:extLst>
              <a:ext uri="{FF2B5EF4-FFF2-40B4-BE49-F238E27FC236}">
                <a16:creationId xmlns:a16="http://schemas.microsoft.com/office/drawing/2014/main" id="{411FA58B-E248-4E82-8A03-002E1D88F012}"/>
              </a:ext>
            </a:extLst>
          </p:cNvPr>
          <p:cNvSpPr/>
          <p:nvPr/>
        </p:nvSpPr>
        <p:spPr>
          <a:xfrm>
            <a:off x="4006421" y="3869987"/>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sagono 58">
            <a:extLst>
              <a:ext uri="{FF2B5EF4-FFF2-40B4-BE49-F238E27FC236}">
                <a16:creationId xmlns:a16="http://schemas.microsoft.com/office/drawing/2014/main" id="{6A346DAB-C72E-4EFE-8E5A-464DAA78C029}"/>
              </a:ext>
            </a:extLst>
          </p:cNvPr>
          <p:cNvSpPr/>
          <p:nvPr/>
        </p:nvSpPr>
        <p:spPr>
          <a:xfrm>
            <a:off x="4927302" y="3360905"/>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sagono 60">
            <a:extLst>
              <a:ext uri="{FF2B5EF4-FFF2-40B4-BE49-F238E27FC236}">
                <a16:creationId xmlns:a16="http://schemas.microsoft.com/office/drawing/2014/main" id="{D3925326-4FC0-450C-A86E-BF364A50C9AC}"/>
              </a:ext>
            </a:extLst>
          </p:cNvPr>
          <p:cNvSpPr/>
          <p:nvPr/>
        </p:nvSpPr>
        <p:spPr>
          <a:xfrm>
            <a:off x="3274382" y="5875188"/>
            <a:ext cx="604563" cy="526802"/>
          </a:xfrm>
          <a:prstGeom prst="hexagon">
            <a:avLst/>
          </a:prstGeom>
          <a:noFill/>
          <a:ln w="952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sagono 62">
            <a:extLst>
              <a:ext uri="{FF2B5EF4-FFF2-40B4-BE49-F238E27FC236}">
                <a16:creationId xmlns:a16="http://schemas.microsoft.com/office/drawing/2014/main" id="{84F90DF1-6D12-4073-9D4A-08637C09C090}"/>
              </a:ext>
            </a:extLst>
          </p:cNvPr>
          <p:cNvSpPr/>
          <p:nvPr/>
        </p:nvSpPr>
        <p:spPr>
          <a:xfrm>
            <a:off x="289490" y="2944904"/>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Esagono 63">
            <a:extLst>
              <a:ext uri="{FF2B5EF4-FFF2-40B4-BE49-F238E27FC236}">
                <a16:creationId xmlns:a16="http://schemas.microsoft.com/office/drawing/2014/main" id="{76A38215-128B-42A9-A252-B1609E078745}"/>
              </a:ext>
            </a:extLst>
          </p:cNvPr>
          <p:cNvSpPr/>
          <p:nvPr/>
        </p:nvSpPr>
        <p:spPr>
          <a:xfrm>
            <a:off x="1230785" y="3429000"/>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sagono 64">
            <a:extLst>
              <a:ext uri="{FF2B5EF4-FFF2-40B4-BE49-F238E27FC236}">
                <a16:creationId xmlns:a16="http://schemas.microsoft.com/office/drawing/2014/main" id="{098C88F1-B2E2-4D5F-B13E-1730456F09CC}"/>
              </a:ext>
            </a:extLst>
          </p:cNvPr>
          <p:cNvSpPr/>
          <p:nvPr/>
        </p:nvSpPr>
        <p:spPr>
          <a:xfrm>
            <a:off x="2151666" y="2919918"/>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sagono 65">
            <a:extLst>
              <a:ext uri="{FF2B5EF4-FFF2-40B4-BE49-F238E27FC236}">
                <a16:creationId xmlns:a16="http://schemas.microsoft.com/office/drawing/2014/main" id="{57CCA58A-EAED-4777-BE66-65DF58AB4904}"/>
              </a:ext>
            </a:extLst>
          </p:cNvPr>
          <p:cNvSpPr/>
          <p:nvPr/>
        </p:nvSpPr>
        <p:spPr>
          <a:xfrm>
            <a:off x="315426" y="3953343"/>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sagono 67">
            <a:extLst>
              <a:ext uri="{FF2B5EF4-FFF2-40B4-BE49-F238E27FC236}">
                <a16:creationId xmlns:a16="http://schemas.microsoft.com/office/drawing/2014/main" id="{28785B5F-BD3F-44DA-8CF4-618D429BC7B2}"/>
              </a:ext>
            </a:extLst>
          </p:cNvPr>
          <p:cNvSpPr/>
          <p:nvPr/>
        </p:nvSpPr>
        <p:spPr>
          <a:xfrm>
            <a:off x="2177602" y="3928357"/>
            <a:ext cx="632302" cy="545088"/>
          </a:xfrm>
          <a:prstGeom prst="hexagon">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magine 10">
            <a:extLst>
              <a:ext uri="{FF2B5EF4-FFF2-40B4-BE49-F238E27FC236}">
                <a16:creationId xmlns:a16="http://schemas.microsoft.com/office/drawing/2014/main" id="{17561287-9C09-44A8-BE5E-178D00C8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573847"/>
          </a:xfrm>
          <a:prstGeom prst="rect">
            <a:avLst/>
          </a:prstGeom>
        </p:spPr>
      </p:pic>
      <p:sp>
        <p:nvSpPr>
          <p:cNvPr id="12" name="Subtitle 2">
            <a:extLst>
              <a:ext uri="{FF2B5EF4-FFF2-40B4-BE49-F238E27FC236}">
                <a16:creationId xmlns:a16="http://schemas.microsoft.com/office/drawing/2014/main" id="{D5D118EF-41C5-4248-94E4-AA15EAC6B828}"/>
              </a:ext>
            </a:extLst>
          </p:cNvPr>
          <p:cNvSpPr txBox="1">
            <a:spLocks/>
          </p:cNvSpPr>
          <p:nvPr/>
        </p:nvSpPr>
        <p:spPr>
          <a:xfrm>
            <a:off x="4322572" y="5079222"/>
            <a:ext cx="3338861" cy="864096"/>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Oxfam TSTAR PRO Headline" panose="02000806030000020004"/>
                <a:ea typeface="Oxfam TSTAR PRO Headline" panose="02000806030000020004"/>
              </a:rPr>
              <a:t>INFO SESSION</a:t>
            </a:r>
          </a:p>
        </p:txBody>
      </p:sp>
      <p:sp>
        <p:nvSpPr>
          <p:cNvPr id="13" name="Rettangolo 12">
            <a:extLst>
              <a:ext uri="{FF2B5EF4-FFF2-40B4-BE49-F238E27FC236}">
                <a16:creationId xmlns:a16="http://schemas.microsoft.com/office/drawing/2014/main" id="{09BB3F2F-F819-42BE-8793-EAAECEFE30BE}"/>
              </a:ext>
            </a:extLst>
          </p:cNvPr>
          <p:cNvSpPr/>
          <p:nvPr/>
        </p:nvSpPr>
        <p:spPr>
          <a:xfrm>
            <a:off x="4796006" y="5712486"/>
            <a:ext cx="2217467" cy="461665"/>
          </a:xfrm>
          <a:prstGeom prst="rect">
            <a:avLst/>
          </a:prstGeom>
        </p:spPr>
        <p:txBody>
          <a:bodyPr wrap="none">
            <a:spAutoFit/>
          </a:bodyPr>
          <a:lstStyle/>
          <a:p>
            <a:r>
              <a:rPr lang="en-US" sz="2400" dirty="0">
                <a:latin typeface="Oxfam TSTAR PRO Headline" panose="02000806030000020004"/>
              </a:rPr>
              <a:t>8 February 2024</a:t>
            </a:r>
          </a:p>
        </p:txBody>
      </p:sp>
    </p:spTree>
    <p:extLst>
      <p:ext uri="{BB962C8B-B14F-4D97-AF65-F5344CB8AC3E}">
        <p14:creationId xmlns:p14="http://schemas.microsoft.com/office/powerpoint/2010/main" val="231275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B7C27C-AAD5-559E-A6B3-7D3A00E223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16138E-08DD-95FC-51B7-E812045E49B4}"/>
              </a:ext>
            </a:extLst>
          </p:cNvPr>
          <p:cNvSpPr>
            <a:spLocks noGrp="1"/>
          </p:cNvSpPr>
          <p:nvPr>
            <p:ph type="sldNum" sz="quarter" idx="4"/>
          </p:nvPr>
        </p:nvSpPr>
        <p:spPr/>
        <p:txBody>
          <a:bodyPr/>
          <a:lstStyle/>
          <a:p>
            <a:fld id="{F47AA31B-6E6F-A246-9840-C6D6E26CE378}" type="slidenum">
              <a:rPr lang="en-US" smtClean="0"/>
              <a:pPr/>
              <a:t>10</a:t>
            </a:fld>
            <a:endParaRPr lang="en-US"/>
          </a:p>
        </p:txBody>
      </p:sp>
      <p:sp>
        <p:nvSpPr>
          <p:cNvPr id="2" name="Rettangolo 1">
            <a:extLst>
              <a:ext uri="{FF2B5EF4-FFF2-40B4-BE49-F238E27FC236}">
                <a16:creationId xmlns:a16="http://schemas.microsoft.com/office/drawing/2014/main" id="{737BE18A-A805-8BA1-6C65-8B4678EF6ACB}"/>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9A3EC83D-D6D0-D457-73B6-0E6C84CE0556}"/>
              </a:ext>
            </a:extLst>
          </p:cNvPr>
          <p:cNvSpPr txBox="1"/>
          <p:nvPr/>
        </p:nvSpPr>
        <p:spPr>
          <a:xfrm>
            <a:off x="2441098" y="122214"/>
            <a:ext cx="9750902" cy="707886"/>
          </a:xfrm>
          <a:prstGeom prst="rect">
            <a:avLst/>
          </a:prstGeom>
          <a:noFill/>
        </p:spPr>
        <p:txBody>
          <a:bodyPr wrap="square" lIns="91440" tIns="45720" rIns="91440" bIns="45720" rtlCol="0" anchor="t">
            <a:spAutoFit/>
          </a:bodyPr>
          <a:lstStyle/>
          <a:p>
            <a:pPr algn="ctr"/>
            <a:r>
              <a:rPr lang="en-GB" sz="2000" b="1" dirty="0">
                <a:latin typeface="Oxfam TSTAR PRO Light"/>
                <a:cs typeface="Calibri Light"/>
              </a:rPr>
              <a:t>HMI Fund: the Call for Applications</a:t>
            </a:r>
          </a:p>
          <a:p>
            <a:pPr algn="ctr"/>
            <a:r>
              <a:rPr lang="en-GB" sz="2000" b="1" dirty="0">
                <a:solidFill>
                  <a:srgbClr val="44841A"/>
                </a:solidFill>
                <a:latin typeface="Oxfam TSTAR PRO Light"/>
                <a:cs typeface="Calibri Light"/>
              </a:rPr>
              <a:t>Objectives</a:t>
            </a:r>
          </a:p>
        </p:txBody>
      </p:sp>
      <p:sp>
        <p:nvSpPr>
          <p:cNvPr id="9" name="Esagono 10">
            <a:extLst>
              <a:ext uri="{FF2B5EF4-FFF2-40B4-BE49-F238E27FC236}">
                <a16:creationId xmlns:a16="http://schemas.microsoft.com/office/drawing/2014/main" id="{A8DC8090-F6E2-709E-29B5-925F0E25F527}"/>
              </a:ext>
            </a:extLst>
          </p:cNvPr>
          <p:cNvSpPr/>
          <p:nvPr/>
        </p:nvSpPr>
        <p:spPr>
          <a:xfrm>
            <a:off x="6502650" y="2567480"/>
            <a:ext cx="4714416" cy="3982955"/>
          </a:xfrm>
          <a:prstGeom prst="hexagon">
            <a:avLst/>
          </a:prstGeom>
          <a:solidFill>
            <a:srgbClr val="44841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rgbClr val="FFFFFF"/>
                </a:solidFill>
                <a:latin typeface="Oxfam TSTAR PRO Light"/>
                <a:cs typeface="Calibri Light"/>
              </a:rPr>
              <a:t>SPECIFIC OBJECTIVES OF THE CALL:</a:t>
            </a:r>
            <a:br>
              <a:rPr lang="en-GB" sz="1400" b="1">
                <a:solidFill>
                  <a:srgbClr val="FFFFFF"/>
                </a:solidFill>
                <a:latin typeface="Oxfam TSTAR PRO Light"/>
                <a:cs typeface="Calibri Light"/>
              </a:rPr>
            </a:br>
            <a:endParaRPr lang="en-GB" sz="1400" b="1">
              <a:solidFill>
                <a:srgbClr val="FFFFFF"/>
              </a:solidFill>
              <a:latin typeface="Oxfam TSTAR PRO Light"/>
              <a:cs typeface="Calibri Light"/>
            </a:endParaRPr>
          </a:p>
          <a:p>
            <a:pPr marL="342900" indent="-342900">
              <a:buAutoNum type="arabicPeriod"/>
            </a:pPr>
            <a:r>
              <a:rPr lang="en-GB" sz="1400">
                <a:solidFill>
                  <a:srgbClr val="FFFFFF"/>
                </a:solidFill>
                <a:latin typeface="Oxfam TSTAR PRO Light"/>
                <a:cs typeface="Calibri Light"/>
              </a:rPr>
              <a:t>Ensuring that migrants and refugees’ rights are respected, and they have access to local and sustainable solutions respecting their rights and dignity, reducing potential conflict with hosting communities.</a:t>
            </a:r>
            <a:br>
              <a:rPr lang="en-GB" sz="1400">
                <a:solidFill>
                  <a:srgbClr val="FFFFFF"/>
                </a:solidFill>
                <a:latin typeface="Oxfam TSTAR PRO Light"/>
                <a:cs typeface="Calibri Light"/>
              </a:rPr>
            </a:br>
            <a:endParaRPr lang="en-GB">
              <a:latin typeface="Oxfam TSTAR PRO Light"/>
              <a:cs typeface="Calibri"/>
            </a:endParaRPr>
          </a:p>
          <a:p>
            <a:pPr marL="342900" indent="-342900">
              <a:buAutoNum type="arabicPeriod"/>
            </a:pPr>
            <a:r>
              <a:rPr lang="en-GB" sz="1400">
                <a:latin typeface="Oxfam TSTAR PRO Light"/>
                <a:cs typeface="Calibri Light"/>
              </a:rPr>
              <a:t>Promoting the deliberate and systematic inclusion of the perspectives, needs and recommendations of local refugee, migrant, front-line and migrant/refugee women’s rights organizations into policymaking.</a:t>
            </a:r>
            <a:endParaRPr lang="en-GB">
              <a:latin typeface="Oxfam TSTAR PRO Light"/>
              <a:cs typeface="Calibri"/>
            </a:endParaRPr>
          </a:p>
        </p:txBody>
      </p:sp>
      <p:sp>
        <p:nvSpPr>
          <p:cNvPr id="5" name="Esagono 10">
            <a:extLst>
              <a:ext uri="{FF2B5EF4-FFF2-40B4-BE49-F238E27FC236}">
                <a16:creationId xmlns:a16="http://schemas.microsoft.com/office/drawing/2014/main" id="{7D44835A-6718-5E12-7E12-253F14EB1E01}"/>
              </a:ext>
            </a:extLst>
          </p:cNvPr>
          <p:cNvSpPr/>
          <p:nvPr/>
        </p:nvSpPr>
        <p:spPr>
          <a:xfrm>
            <a:off x="2972916" y="865102"/>
            <a:ext cx="4257216" cy="3630530"/>
          </a:xfrm>
          <a:prstGeom prst="hexagon">
            <a:avLst/>
          </a:prstGeom>
          <a:solidFill>
            <a:srgbClr val="FBC43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a:solidFill>
                  <a:srgbClr val="000000"/>
                </a:solidFill>
                <a:latin typeface="Oxfam TSTAR PRO Light"/>
                <a:cs typeface="Calibri Light"/>
              </a:rPr>
              <a:t>The </a:t>
            </a:r>
            <a:r>
              <a:rPr lang="en-GB" b="1">
                <a:solidFill>
                  <a:srgbClr val="E70052"/>
                </a:solidFill>
                <a:latin typeface="Oxfam TSTAR PRO Light"/>
                <a:cs typeface="Calibri Light"/>
              </a:rPr>
              <a:t>general objective</a:t>
            </a:r>
            <a:r>
              <a:rPr lang="en-GB">
                <a:solidFill>
                  <a:srgbClr val="E70052"/>
                </a:solidFill>
                <a:latin typeface="Oxfam TSTAR PRO Light"/>
                <a:cs typeface="Calibri Light"/>
              </a:rPr>
              <a:t> </a:t>
            </a:r>
            <a:r>
              <a:rPr lang="en-GB">
                <a:solidFill>
                  <a:srgbClr val="000000"/>
                </a:solidFill>
                <a:latin typeface="Oxfam TSTAR PRO Light"/>
                <a:cs typeface="Calibri Light"/>
              </a:rPr>
              <a:t>of the HMI-Fund’s Call for Applications is to support migrants/refugees-led organizations and front-line migrants/refugees’ rights organizations in their work on influencing and jointly </a:t>
            </a:r>
            <a:r>
              <a:rPr lang="en-GB" b="1">
                <a:solidFill>
                  <a:srgbClr val="E70052"/>
                </a:solidFill>
                <a:latin typeface="Oxfam TSTAR PRO Light"/>
                <a:cs typeface="Calibri Light"/>
              </a:rPr>
              <a:t>advancing a transformative migration policy agenda.</a:t>
            </a:r>
            <a:endParaRPr lang="en-GB" b="1">
              <a:solidFill>
                <a:srgbClr val="E70052"/>
              </a:solidFill>
              <a:latin typeface="Oxfam TSTAR PRO Light"/>
              <a:cs typeface="Calibri"/>
            </a:endParaRPr>
          </a:p>
        </p:txBody>
      </p:sp>
      <p:sp>
        <p:nvSpPr>
          <p:cNvPr id="11" name="CasellaDiTesto 10">
            <a:extLst>
              <a:ext uri="{FF2B5EF4-FFF2-40B4-BE49-F238E27FC236}">
                <a16:creationId xmlns:a16="http://schemas.microsoft.com/office/drawing/2014/main" id="{6B98E984-1977-41E3-9BE8-5EF3EBDDF261}"/>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12" name="CasellaDiTesto 11">
            <a:extLst>
              <a:ext uri="{FF2B5EF4-FFF2-40B4-BE49-F238E27FC236}">
                <a16:creationId xmlns:a16="http://schemas.microsoft.com/office/drawing/2014/main" id="{A5188258-8CAB-464E-9796-02A74B2329F8}"/>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13" name="Ovale 12">
            <a:extLst>
              <a:ext uri="{FF2B5EF4-FFF2-40B4-BE49-F238E27FC236}">
                <a16:creationId xmlns:a16="http://schemas.microsoft.com/office/drawing/2014/main" id="{DD27DFA2-76DF-42BC-8587-E6ECDA8296B8}"/>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4" name="Ovale 13">
            <a:extLst>
              <a:ext uri="{FF2B5EF4-FFF2-40B4-BE49-F238E27FC236}">
                <a16:creationId xmlns:a16="http://schemas.microsoft.com/office/drawing/2014/main" id="{7B36D2DB-1995-4484-A71B-75FA2F30F4F3}"/>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5" name="Ovale 14">
            <a:extLst>
              <a:ext uri="{FF2B5EF4-FFF2-40B4-BE49-F238E27FC236}">
                <a16:creationId xmlns:a16="http://schemas.microsoft.com/office/drawing/2014/main" id="{C3906183-5BEA-4C9F-B243-B2BBA819B39E}"/>
              </a:ext>
            </a:extLst>
          </p:cNvPr>
          <p:cNvSpPr/>
          <p:nvPr/>
        </p:nvSpPr>
        <p:spPr>
          <a:xfrm>
            <a:off x="236563" y="2948173"/>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6" name="Ovale 15">
            <a:extLst>
              <a:ext uri="{FF2B5EF4-FFF2-40B4-BE49-F238E27FC236}">
                <a16:creationId xmlns:a16="http://schemas.microsoft.com/office/drawing/2014/main" id="{24BCC5F7-7913-461E-BA4E-68208A97FDDA}"/>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7" name="Ovale 16">
            <a:extLst>
              <a:ext uri="{FF2B5EF4-FFF2-40B4-BE49-F238E27FC236}">
                <a16:creationId xmlns:a16="http://schemas.microsoft.com/office/drawing/2014/main" id="{CC198420-88E9-4C07-B67D-4867D0DBB81F}"/>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8" name="Ovale 17">
            <a:extLst>
              <a:ext uri="{FF2B5EF4-FFF2-40B4-BE49-F238E27FC236}">
                <a16:creationId xmlns:a16="http://schemas.microsoft.com/office/drawing/2014/main" id="{28DE8523-FB4D-40AD-AA75-59C89A40AF2F}"/>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9" name="Ovale 18">
            <a:extLst>
              <a:ext uri="{FF2B5EF4-FFF2-40B4-BE49-F238E27FC236}">
                <a16:creationId xmlns:a16="http://schemas.microsoft.com/office/drawing/2014/main" id="{1C50FB26-3F05-4316-8C5F-58C1035F84D1}"/>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1320074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B7C27C-AAD5-559E-A6B3-7D3A00E223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16138E-08DD-95FC-51B7-E812045E49B4}"/>
              </a:ext>
            </a:extLst>
          </p:cNvPr>
          <p:cNvSpPr>
            <a:spLocks noGrp="1"/>
          </p:cNvSpPr>
          <p:nvPr>
            <p:ph type="sldNum" sz="quarter" idx="4"/>
          </p:nvPr>
        </p:nvSpPr>
        <p:spPr/>
        <p:txBody>
          <a:bodyPr/>
          <a:lstStyle/>
          <a:p>
            <a:fld id="{F47AA31B-6E6F-A246-9840-C6D6E26CE378}" type="slidenum">
              <a:rPr lang="en-GB" smtClean="0"/>
              <a:pPr/>
              <a:t>11</a:t>
            </a:fld>
            <a:endParaRPr lang="en-GB"/>
          </a:p>
        </p:txBody>
      </p:sp>
      <p:sp>
        <p:nvSpPr>
          <p:cNvPr id="2" name="Rettangolo 1">
            <a:extLst>
              <a:ext uri="{FF2B5EF4-FFF2-40B4-BE49-F238E27FC236}">
                <a16:creationId xmlns:a16="http://schemas.microsoft.com/office/drawing/2014/main" id="{737BE18A-A805-8BA1-6C65-8B4678EF6ACB}"/>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9A3EC83D-D6D0-D457-73B6-0E6C84CE0556}"/>
              </a:ext>
            </a:extLst>
          </p:cNvPr>
          <p:cNvSpPr txBox="1"/>
          <p:nvPr/>
        </p:nvSpPr>
        <p:spPr>
          <a:xfrm>
            <a:off x="2441096" y="122214"/>
            <a:ext cx="9750904" cy="707886"/>
          </a:xfrm>
          <a:prstGeom prst="rect">
            <a:avLst/>
          </a:prstGeom>
          <a:noFill/>
        </p:spPr>
        <p:txBody>
          <a:bodyPr wrap="square" lIns="91440" tIns="45720" rIns="91440" bIns="45720" rtlCol="0" anchor="t">
            <a:spAutoFit/>
          </a:bodyPr>
          <a:lstStyle/>
          <a:p>
            <a:pPr algn="ctr"/>
            <a:r>
              <a:rPr lang="en-GB" sz="2000" b="1">
                <a:latin typeface="Oxfam TSTAR PRO Light"/>
                <a:cs typeface="Calibri Light"/>
              </a:rPr>
              <a:t>HMI Fund: the Call for Applications</a:t>
            </a:r>
          </a:p>
          <a:p>
            <a:pPr algn="ctr"/>
            <a:r>
              <a:rPr lang="en-GB" sz="2000" b="1">
                <a:solidFill>
                  <a:srgbClr val="44841A"/>
                </a:solidFill>
                <a:latin typeface="Oxfam TSTAR PRO Light"/>
                <a:cs typeface="Calibri Light"/>
              </a:rPr>
              <a:t>Which organizations do we prioritize?</a:t>
            </a:r>
            <a:endParaRPr lang="en-GB">
              <a:solidFill>
                <a:srgbClr val="44841A"/>
              </a:solidFill>
            </a:endParaRPr>
          </a:p>
        </p:txBody>
      </p:sp>
      <p:sp>
        <p:nvSpPr>
          <p:cNvPr id="11" name="Esagono 10">
            <a:extLst>
              <a:ext uri="{FF2B5EF4-FFF2-40B4-BE49-F238E27FC236}">
                <a16:creationId xmlns:a16="http://schemas.microsoft.com/office/drawing/2014/main" id="{12281C93-AC11-5C47-1BFA-45CBFBB2F5E2}"/>
              </a:ext>
            </a:extLst>
          </p:cNvPr>
          <p:cNvSpPr/>
          <p:nvPr/>
        </p:nvSpPr>
        <p:spPr>
          <a:xfrm>
            <a:off x="5423351" y="1263624"/>
            <a:ext cx="1737324" cy="1467297"/>
          </a:xfrm>
          <a:prstGeom prst="hexagon">
            <a:avLst/>
          </a:prstGeom>
          <a:solidFill>
            <a:srgbClr val="CC33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rgbClr val="FFFFFF"/>
                </a:solidFill>
                <a:latin typeface="Oxfam TSTAR PRO Light"/>
                <a:cs typeface="Calibri Light"/>
              </a:rPr>
              <a:t>Refugee and migrant-led organizations</a:t>
            </a:r>
            <a:endParaRPr lang="en-GB">
              <a:latin typeface="Oxfam TSTAR PRO Light"/>
              <a:cs typeface="Calibri Light"/>
            </a:endParaRPr>
          </a:p>
        </p:txBody>
      </p:sp>
      <p:sp>
        <p:nvSpPr>
          <p:cNvPr id="8" name="Esagono 10">
            <a:extLst>
              <a:ext uri="{FF2B5EF4-FFF2-40B4-BE49-F238E27FC236}">
                <a16:creationId xmlns:a16="http://schemas.microsoft.com/office/drawing/2014/main" id="{E62253B7-3446-64E4-47A3-9FB9A29B83F7}"/>
              </a:ext>
            </a:extLst>
          </p:cNvPr>
          <p:cNvSpPr/>
          <p:nvPr/>
        </p:nvSpPr>
        <p:spPr>
          <a:xfrm>
            <a:off x="8865286" y="2941942"/>
            <a:ext cx="2017783" cy="1802789"/>
          </a:xfrm>
          <a:prstGeom prst="hexagon">
            <a:avLst/>
          </a:prstGeom>
          <a:solidFill>
            <a:srgbClr val="FBC43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rgbClr val="000000"/>
                </a:solidFill>
                <a:latin typeface="Oxfam TSTAR PRO Light"/>
                <a:cs typeface="Calibri Light"/>
              </a:rPr>
              <a:t>GEOGRAPHICAL SCOPE:</a:t>
            </a:r>
            <a:endParaRPr lang="en-GB">
              <a:solidFill>
                <a:srgbClr val="000000"/>
              </a:solidFill>
              <a:latin typeface="Oxfam TSTAR PRO Light"/>
            </a:endParaRPr>
          </a:p>
          <a:p>
            <a:pPr algn="ctr"/>
            <a:endParaRPr lang="en-GB" sz="1400" b="1">
              <a:solidFill>
                <a:srgbClr val="000000"/>
              </a:solidFill>
              <a:latin typeface="Oxfam TSTAR PRO Light"/>
              <a:cs typeface="Calibri Light"/>
            </a:endParaRPr>
          </a:p>
          <a:p>
            <a:pPr algn="ctr"/>
            <a:r>
              <a:rPr lang="en-GB" sz="1400" b="1">
                <a:solidFill>
                  <a:srgbClr val="000000"/>
                </a:solidFill>
                <a:latin typeface="Oxfam TSTAR PRO Light"/>
                <a:cs typeface="Calibri Light"/>
              </a:rPr>
              <a:t>This is a global call</a:t>
            </a:r>
            <a:endParaRPr lang="en-GB">
              <a:solidFill>
                <a:srgbClr val="000000"/>
              </a:solidFill>
              <a:latin typeface="Oxfam TSTAR PRO Light"/>
              <a:cs typeface="Calibri"/>
            </a:endParaRPr>
          </a:p>
        </p:txBody>
      </p:sp>
      <p:sp>
        <p:nvSpPr>
          <p:cNvPr id="4" name="Esagono 10">
            <a:extLst>
              <a:ext uri="{FF2B5EF4-FFF2-40B4-BE49-F238E27FC236}">
                <a16:creationId xmlns:a16="http://schemas.microsoft.com/office/drawing/2014/main" id="{7DF8CC05-722F-0A34-F24B-7792DF7994F4}"/>
              </a:ext>
            </a:extLst>
          </p:cNvPr>
          <p:cNvSpPr/>
          <p:nvPr/>
        </p:nvSpPr>
        <p:spPr>
          <a:xfrm>
            <a:off x="3132529" y="1652267"/>
            <a:ext cx="2527899" cy="2210247"/>
          </a:xfrm>
          <a:prstGeom prst="hexagon">
            <a:avLst/>
          </a:prstGeom>
          <a:solidFill>
            <a:srgbClr val="54545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rgbClr val="FFFFFF"/>
                </a:solidFill>
                <a:latin typeface="Oxfam TSTAR PRO Light"/>
                <a:cs typeface="Calibri Light"/>
              </a:rPr>
              <a:t>Front-line organizations operating along borders, transition centres and places of arrivals of refugees and migrants</a:t>
            </a:r>
          </a:p>
        </p:txBody>
      </p:sp>
      <p:sp>
        <p:nvSpPr>
          <p:cNvPr id="13" name="TextBox 12">
            <a:extLst>
              <a:ext uri="{FF2B5EF4-FFF2-40B4-BE49-F238E27FC236}">
                <a16:creationId xmlns:a16="http://schemas.microsoft.com/office/drawing/2014/main" id="{2DD6F04C-263C-8A01-6C3D-97114101AF64}"/>
              </a:ext>
            </a:extLst>
          </p:cNvPr>
          <p:cNvSpPr txBox="1"/>
          <p:nvPr/>
        </p:nvSpPr>
        <p:spPr>
          <a:xfrm>
            <a:off x="7858125" y="4972050"/>
            <a:ext cx="409575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Oxfam TSTAR PRO Light"/>
                <a:cs typeface="Calibri Light"/>
              </a:rPr>
              <a:t>However, countries where Oxfam has an operational office and/or program will be prioritized.</a:t>
            </a:r>
            <a:r>
              <a:rPr lang="en-GB" sz="1400">
                <a:solidFill>
                  <a:srgbClr val="808080"/>
                </a:solidFill>
                <a:latin typeface="Oxfam TSTAR PRO Light"/>
                <a:cs typeface="Calibri Light"/>
              </a:rPr>
              <a:t>​</a:t>
            </a:r>
          </a:p>
          <a:p>
            <a:r>
              <a:rPr lang="en-GB" sz="1400" u="sng">
                <a:solidFill>
                  <a:srgbClr val="0563C1"/>
                </a:solidFill>
                <a:latin typeface="Oxfam TSTAR PRO Light"/>
                <a:cs typeface="Calibri Light"/>
                <a:hlinkClick r:id="rId3"/>
              </a:rPr>
              <a:t>https://www.oxfam.org.uk/about-us/where-we-work/</a:t>
            </a:r>
            <a:r>
              <a:rPr lang="en-GB" sz="1400">
                <a:latin typeface="Oxfam TSTAR PRO Light"/>
                <a:cs typeface="Calibri Light"/>
              </a:rPr>
              <a:t>.</a:t>
            </a:r>
            <a:r>
              <a:rPr lang="en-GB" sz="1400">
                <a:solidFill>
                  <a:srgbClr val="808080"/>
                </a:solidFill>
                <a:latin typeface="Oxfam TSTAR PRO Light"/>
                <a:cs typeface="Calibri Light"/>
              </a:rPr>
              <a:t>​</a:t>
            </a:r>
          </a:p>
        </p:txBody>
      </p:sp>
      <p:sp>
        <p:nvSpPr>
          <p:cNvPr id="15" name="Esagono 10">
            <a:extLst>
              <a:ext uri="{FF2B5EF4-FFF2-40B4-BE49-F238E27FC236}">
                <a16:creationId xmlns:a16="http://schemas.microsoft.com/office/drawing/2014/main" id="{E6B0DC54-8794-16EB-76DC-9697CF894A62}"/>
              </a:ext>
            </a:extLst>
          </p:cNvPr>
          <p:cNvSpPr/>
          <p:nvPr/>
        </p:nvSpPr>
        <p:spPr>
          <a:xfrm>
            <a:off x="5421469" y="2863235"/>
            <a:ext cx="1737324" cy="1467297"/>
          </a:xfrm>
          <a:prstGeom prst="hexagon">
            <a:avLst/>
          </a:prstGeom>
          <a:solidFill>
            <a:srgbClr val="E7005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rgbClr val="FFFFFF"/>
                </a:solidFill>
                <a:latin typeface="Oxfam TSTAR PRO Light"/>
                <a:cs typeface="Calibri Light"/>
              </a:rPr>
              <a:t>Migrants and refugees' rights organizations</a:t>
            </a:r>
          </a:p>
        </p:txBody>
      </p:sp>
      <p:sp>
        <p:nvSpPr>
          <p:cNvPr id="12" name="CasellaDiTesto 11">
            <a:extLst>
              <a:ext uri="{FF2B5EF4-FFF2-40B4-BE49-F238E27FC236}">
                <a16:creationId xmlns:a16="http://schemas.microsoft.com/office/drawing/2014/main" id="{97A20D0D-CCC6-484E-95AC-177B60957669}"/>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pitchFamily="2" charset="0"/>
                <a:ea typeface="Oxfam TSTAR PRO" panose="02000806030000020004" pitchFamily="2" charset="-128"/>
              </a:rPr>
              <a:t>Oxfam</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What is the Human Mobility Initiative?</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Which activities do we prioritize?</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Timeline</a:t>
            </a:r>
          </a:p>
        </p:txBody>
      </p:sp>
      <p:sp>
        <p:nvSpPr>
          <p:cNvPr id="14" name="CasellaDiTesto 13">
            <a:extLst>
              <a:ext uri="{FF2B5EF4-FFF2-40B4-BE49-F238E27FC236}">
                <a16:creationId xmlns:a16="http://schemas.microsoft.com/office/drawing/2014/main" id="{DC9B4F82-3BF2-45E9-B3F5-0E2ABDCCA5D7}"/>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16" name="Ovale 15">
            <a:extLst>
              <a:ext uri="{FF2B5EF4-FFF2-40B4-BE49-F238E27FC236}">
                <a16:creationId xmlns:a16="http://schemas.microsoft.com/office/drawing/2014/main" id="{73C4CA9B-0CFF-4752-A763-16B1D7C5D6E0}"/>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 name="Ovale 16">
            <a:extLst>
              <a:ext uri="{FF2B5EF4-FFF2-40B4-BE49-F238E27FC236}">
                <a16:creationId xmlns:a16="http://schemas.microsoft.com/office/drawing/2014/main" id="{A9A322EC-E795-439E-A4AF-604DE8536937}"/>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Ovale 17">
            <a:extLst>
              <a:ext uri="{FF2B5EF4-FFF2-40B4-BE49-F238E27FC236}">
                <a16:creationId xmlns:a16="http://schemas.microsoft.com/office/drawing/2014/main" id="{E129DA1E-D34E-42AB-821C-128EAC745223}"/>
              </a:ext>
            </a:extLst>
          </p:cNvPr>
          <p:cNvSpPr/>
          <p:nvPr/>
        </p:nvSpPr>
        <p:spPr>
          <a:xfrm>
            <a:off x="236563" y="2948173"/>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 name="Ovale 18">
            <a:extLst>
              <a:ext uri="{FF2B5EF4-FFF2-40B4-BE49-F238E27FC236}">
                <a16:creationId xmlns:a16="http://schemas.microsoft.com/office/drawing/2014/main" id="{E02975ED-7BDE-4DD5-819A-8B2F1F62BC10}"/>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0" name="Ovale 19">
            <a:extLst>
              <a:ext uri="{FF2B5EF4-FFF2-40B4-BE49-F238E27FC236}">
                <a16:creationId xmlns:a16="http://schemas.microsoft.com/office/drawing/2014/main" id="{BD2B6C7D-8DB3-4675-A6D8-7A4725CCAFAD}"/>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Ovale 20">
            <a:extLst>
              <a:ext uri="{FF2B5EF4-FFF2-40B4-BE49-F238E27FC236}">
                <a16:creationId xmlns:a16="http://schemas.microsoft.com/office/drawing/2014/main" id="{0AE4F2ED-515D-4D41-97AB-6C4F584ED880}"/>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Ovale 21">
            <a:extLst>
              <a:ext uri="{FF2B5EF4-FFF2-40B4-BE49-F238E27FC236}">
                <a16:creationId xmlns:a16="http://schemas.microsoft.com/office/drawing/2014/main" id="{7F814927-0A3C-4385-8CDC-2D5C43C849AA}"/>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862764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B7C27C-AAD5-559E-A6B3-7D3A00E223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16138E-08DD-95FC-51B7-E812045E49B4}"/>
              </a:ext>
            </a:extLst>
          </p:cNvPr>
          <p:cNvSpPr>
            <a:spLocks noGrp="1"/>
          </p:cNvSpPr>
          <p:nvPr>
            <p:ph type="sldNum" sz="quarter" idx="4"/>
          </p:nvPr>
        </p:nvSpPr>
        <p:spPr/>
        <p:txBody>
          <a:bodyPr/>
          <a:lstStyle/>
          <a:p>
            <a:fld id="{F47AA31B-6E6F-A246-9840-C6D6E26CE378}" type="slidenum">
              <a:rPr lang="en-US" smtClean="0"/>
              <a:pPr/>
              <a:t>12</a:t>
            </a:fld>
            <a:endParaRPr lang="en-US"/>
          </a:p>
        </p:txBody>
      </p:sp>
      <p:sp>
        <p:nvSpPr>
          <p:cNvPr id="2" name="Rettangolo 1">
            <a:extLst>
              <a:ext uri="{FF2B5EF4-FFF2-40B4-BE49-F238E27FC236}">
                <a16:creationId xmlns:a16="http://schemas.microsoft.com/office/drawing/2014/main" id="{737BE18A-A805-8BA1-6C65-8B4678EF6ACB}"/>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Esagono 10">
            <a:extLst>
              <a:ext uri="{FF2B5EF4-FFF2-40B4-BE49-F238E27FC236}">
                <a16:creationId xmlns:a16="http://schemas.microsoft.com/office/drawing/2014/main" id="{12281C93-AC11-5C47-1BFA-45CBFBB2F5E2}"/>
              </a:ext>
            </a:extLst>
          </p:cNvPr>
          <p:cNvSpPr/>
          <p:nvPr/>
        </p:nvSpPr>
        <p:spPr>
          <a:xfrm>
            <a:off x="3459319" y="1355112"/>
            <a:ext cx="3375624" cy="2876997"/>
          </a:xfrm>
          <a:prstGeom prst="hexagon">
            <a:avLst/>
          </a:prstGeom>
          <a:solidFill>
            <a:srgbClr val="CC33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latin typeface="Oxfam TSTAR PRO Light"/>
                <a:cs typeface="Calibri"/>
              </a:rPr>
              <a:t>Deadline for submission 22/02!</a:t>
            </a:r>
            <a:endParaRPr lang="en-GB" b="1">
              <a:latin typeface="Oxfam TSTAR PRO Light"/>
              <a:cs typeface="Calibri"/>
            </a:endParaRPr>
          </a:p>
        </p:txBody>
      </p:sp>
      <p:sp>
        <p:nvSpPr>
          <p:cNvPr id="8" name="Esagono 10">
            <a:extLst>
              <a:ext uri="{FF2B5EF4-FFF2-40B4-BE49-F238E27FC236}">
                <a16:creationId xmlns:a16="http://schemas.microsoft.com/office/drawing/2014/main" id="{E62253B7-3446-64E4-47A3-9FB9A29B83F7}"/>
              </a:ext>
            </a:extLst>
          </p:cNvPr>
          <p:cNvSpPr/>
          <p:nvPr/>
        </p:nvSpPr>
        <p:spPr>
          <a:xfrm>
            <a:off x="6769218" y="2791756"/>
            <a:ext cx="1825241" cy="1652428"/>
          </a:xfrm>
          <a:prstGeom prst="hexagon">
            <a:avLst/>
          </a:prstGeom>
          <a:solidFill>
            <a:srgbClr val="44841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latin typeface="Oxfam TSTAR PRO Light"/>
                <a:cs typeface="Calibri"/>
              </a:rPr>
              <a:t>Fill the application form in English</a:t>
            </a:r>
            <a:endParaRPr lang="en-GB" sz="1600" b="1">
              <a:latin typeface="Oxfam TSTAR PRO Light"/>
            </a:endParaRPr>
          </a:p>
        </p:txBody>
      </p:sp>
      <p:sp>
        <p:nvSpPr>
          <p:cNvPr id="5" name="Esagono 10">
            <a:extLst>
              <a:ext uri="{FF2B5EF4-FFF2-40B4-BE49-F238E27FC236}">
                <a16:creationId xmlns:a16="http://schemas.microsoft.com/office/drawing/2014/main" id="{C579A191-F49C-F8B3-8971-1FFE3D4EABC0}"/>
              </a:ext>
            </a:extLst>
          </p:cNvPr>
          <p:cNvSpPr/>
          <p:nvPr/>
        </p:nvSpPr>
        <p:spPr>
          <a:xfrm>
            <a:off x="8490233" y="3259277"/>
            <a:ext cx="2274958" cy="1945664"/>
          </a:xfrm>
          <a:prstGeom prst="hexagon">
            <a:avLst/>
          </a:prstGeom>
          <a:solidFill>
            <a:srgbClr val="54545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latin typeface="Oxfam TSTAR PRO Light"/>
                <a:cs typeface="Calibri"/>
              </a:rPr>
              <a:t>FAQ will be published on the website on 12/02</a:t>
            </a:r>
            <a:endParaRPr lang="en-GB">
              <a:latin typeface="Oxfam TSTAR PRO Light"/>
            </a:endParaRPr>
          </a:p>
        </p:txBody>
      </p:sp>
      <p:sp>
        <p:nvSpPr>
          <p:cNvPr id="12" name="CasellaDiTesto 11">
            <a:extLst>
              <a:ext uri="{FF2B5EF4-FFF2-40B4-BE49-F238E27FC236}">
                <a16:creationId xmlns:a16="http://schemas.microsoft.com/office/drawing/2014/main" id="{134D7FB5-10A6-4C47-A5B0-CDF65BD2B8D1}"/>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13" name="CasellaDiTesto 12">
            <a:extLst>
              <a:ext uri="{FF2B5EF4-FFF2-40B4-BE49-F238E27FC236}">
                <a16:creationId xmlns:a16="http://schemas.microsoft.com/office/drawing/2014/main" id="{32DE919B-F58B-4DFD-8DC3-734E4CBB1F17}"/>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14" name="Ovale 13">
            <a:extLst>
              <a:ext uri="{FF2B5EF4-FFF2-40B4-BE49-F238E27FC236}">
                <a16:creationId xmlns:a16="http://schemas.microsoft.com/office/drawing/2014/main" id="{6B5222BD-87D8-4871-8524-2D8BF81F9784}"/>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5" name="Ovale 14">
            <a:extLst>
              <a:ext uri="{FF2B5EF4-FFF2-40B4-BE49-F238E27FC236}">
                <a16:creationId xmlns:a16="http://schemas.microsoft.com/office/drawing/2014/main" id="{A1301E0D-218A-452C-A942-BDB045836CD7}"/>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6" name="Ovale 15">
            <a:extLst>
              <a:ext uri="{FF2B5EF4-FFF2-40B4-BE49-F238E27FC236}">
                <a16:creationId xmlns:a16="http://schemas.microsoft.com/office/drawing/2014/main" id="{7C924216-C35C-4F64-9E64-BEBB0C677EEA}"/>
              </a:ext>
            </a:extLst>
          </p:cNvPr>
          <p:cNvSpPr/>
          <p:nvPr/>
        </p:nvSpPr>
        <p:spPr>
          <a:xfrm>
            <a:off x="236563" y="2948173"/>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7" name="Ovale 16">
            <a:extLst>
              <a:ext uri="{FF2B5EF4-FFF2-40B4-BE49-F238E27FC236}">
                <a16:creationId xmlns:a16="http://schemas.microsoft.com/office/drawing/2014/main" id="{15FE3B2B-14CE-4147-8BFF-FB06BE75B833}"/>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8" name="Ovale 17">
            <a:extLst>
              <a:ext uri="{FF2B5EF4-FFF2-40B4-BE49-F238E27FC236}">
                <a16:creationId xmlns:a16="http://schemas.microsoft.com/office/drawing/2014/main" id="{F801F423-4C60-41B3-9996-3FC34B2D4A5C}"/>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9" name="Ovale 18">
            <a:extLst>
              <a:ext uri="{FF2B5EF4-FFF2-40B4-BE49-F238E27FC236}">
                <a16:creationId xmlns:a16="http://schemas.microsoft.com/office/drawing/2014/main" id="{3226A028-EEE2-479C-B283-173B3C22197E}"/>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0" name="Ovale 19">
            <a:extLst>
              <a:ext uri="{FF2B5EF4-FFF2-40B4-BE49-F238E27FC236}">
                <a16:creationId xmlns:a16="http://schemas.microsoft.com/office/drawing/2014/main" id="{1CA16643-AC08-4363-B196-691BD46D2B54}"/>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1" name="CasellaDiTesto 20">
            <a:extLst>
              <a:ext uri="{FF2B5EF4-FFF2-40B4-BE49-F238E27FC236}">
                <a16:creationId xmlns:a16="http://schemas.microsoft.com/office/drawing/2014/main" id="{190FBA79-BFB1-4B29-BE67-FD5806BE807D}"/>
              </a:ext>
            </a:extLst>
          </p:cNvPr>
          <p:cNvSpPr txBox="1"/>
          <p:nvPr/>
        </p:nvSpPr>
        <p:spPr>
          <a:xfrm>
            <a:off x="2441097" y="122214"/>
            <a:ext cx="9750903" cy="707886"/>
          </a:xfrm>
          <a:prstGeom prst="rect">
            <a:avLst/>
          </a:prstGeom>
          <a:noFill/>
        </p:spPr>
        <p:txBody>
          <a:bodyPr wrap="square" lIns="91440" tIns="45720" rIns="91440" bIns="45720" rtlCol="0" anchor="t">
            <a:spAutoFit/>
          </a:bodyPr>
          <a:lstStyle/>
          <a:p>
            <a:pPr algn="ctr"/>
            <a:r>
              <a:rPr lang="en-GB" sz="2000" b="1" dirty="0">
                <a:latin typeface="Oxfam TSTAR PRO Light"/>
                <a:cs typeface="Calibri Light"/>
              </a:rPr>
              <a:t>HMI Fund: the Call for Applications</a:t>
            </a:r>
          </a:p>
          <a:p>
            <a:pPr algn="ctr"/>
            <a:r>
              <a:rPr lang="en-GB" sz="2000" b="1" dirty="0">
                <a:solidFill>
                  <a:srgbClr val="44841A"/>
                </a:solidFill>
                <a:latin typeface="Oxfam TSTAR PRO Light"/>
                <a:cs typeface="Calibri Light"/>
              </a:rPr>
              <a:t>… other info</a:t>
            </a:r>
            <a:endParaRPr lang="en-GB" dirty="0">
              <a:solidFill>
                <a:srgbClr val="44841A"/>
              </a:solidFill>
            </a:endParaRPr>
          </a:p>
        </p:txBody>
      </p:sp>
      <p:sp>
        <p:nvSpPr>
          <p:cNvPr id="22" name="Esagono 10">
            <a:extLst>
              <a:ext uri="{FF2B5EF4-FFF2-40B4-BE49-F238E27FC236}">
                <a16:creationId xmlns:a16="http://schemas.microsoft.com/office/drawing/2014/main" id="{7168D7BE-02FA-4D09-A95B-6A795B5FE4C9}"/>
              </a:ext>
            </a:extLst>
          </p:cNvPr>
          <p:cNvSpPr/>
          <p:nvPr/>
        </p:nvSpPr>
        <p:spPr>
          <a:xfrm>
            <a:off x="8096801" y="1707564"/>
            <a:ext cx="1739383" cy="1487612"/>
          </a:xfrm>
          <a:prstGeom prst="hexagon">
            <a:avLst/>
          </a:prstGeom>
          <a:solidFill>
            <a:srgbClr val="8C8C8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latin typeface="Oxfam TSTAR PRO Light"/>
                <a:cs typeface="Calibri"/>
              </a:rPr>
              <a:t>Project duration: between </a:t>
            </a:r>
          </a:p>
          <a:p>
            <a:pPr algn="ctr"/>
            <a:r>
              <a:rPr lang="en-GB" sz="1600" b="1">
                <a:latin typeface="Oxfam TSTAR PRO Light"/>
                <a:cs typeface="Calibri"/>
              </a:rPr>
              <a:t>6 and 9 months</a:t>
            </a:r>
            <a:endParaRPr lang="en-GB" sz="1600" b="1">
              <a:latin typeface="Oxfam TSTAR PRO Light"/>
            </a:endParaRPr>
          </a:p>
        </p:txBody>
      </p:sp>
    </p:spTree>
    <p:extLst>
      <p:ext uri="{BB962C8B-B14F-4D97-AF65-F5344CB8AC3E}">
        <p14:creationId xmlns:p14="http://schemas.microsoft.com/office/powerpoint/2010/main" val="60908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2D194FA7-6DC3-B205-E78A-4D154A4A3BE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A3940D-09C7-E969-0DA5-B733BA412975}"/>
              </a:ext>
            </a:extLst>
          </p:cNvPr>
          <p:cNvSpPr>
            <a:spLocks noGrp="1"/>
          </p:cNvSpPr>
          <p:nvPr>
            <p:ph type="sldNum" sz="quarter" idx="4"/>
          </p:nvPr>
        </p:nvSpPr>
        <p:spPr/>
        <p:txBody>
          <a:bodyPr/>
          <a:lstStyle/>
          <a:p>
            <a:fld id="{F47AA31B-6E6F-A246-9840-C6D6E26CE378}" type="slidenum">
              <a:rPr lang="en-US" smtClean="0"/>
              <a:pPr/>
              <a:t>13</a:t>
            </a:fld>
            <a:endParaRPr lang="en-US"/>
          </a:p>
        </p:txBody>
      </p:sp>
      <p:pic>
        <p:nvPicPr>
          <p:cNvPr id="9" name="Immagine 8" descr="Immagine che contiene testo, mappa&#10;&#10;Descrizione generata automaticamente">
            <a:extLst>
              <a:ext uri="{FF2B5EF4-FFF2-40B4-BE49-F238E27FC236}">
                <a16:creationId xmlns:a16="http://schemas.microsoft.com/office/drawing/2014/main" id="{7AB98AF3-4AD6-3325-D695-EF8CD02DAB8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CA88D69E-517D-D61F-92FD-EC2758299302}"/>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022C35DB-FC70-A755-ED14-04D31324DA3D}"/>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AAC25294-EE16-6EC0-5194-4C43414BADA1}"/>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AC004127-329A-050A-98E5-58156FF07B11}"/>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751EBB0-37C1-779D-C70F-B39F11B1E94A}"/>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E6BB0AEB-DCC9-8537-46C2-BF45F988E186}"/>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0C6B0256-8E4A-4A80-7118-92459C8E56C2}"/>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8F2F946C-173B-ADDC-DF2A-42C6C6B25646}"/>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7EBE4782-7953-5ADB-700E-1483C32DB696}"/>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Esagono 3">
            <a:extLst>
              <a:ext uri="{FF2B5EF4-FFF2-40B4-BE49-F238E27FC236}">
                <a16:creationId xmlns:a16="http://schemas.microsoft.com/office/drawing/2014/main" id="{D869E4E8-98C9-7340-862C-9B569391ECBC}"/>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Esagono 5">
            <a:extLst>
              <a:ext uri="{FF2B5EF4-FFF2-40B4-BE49-F238E27FC236}">
                <a16:creationId xmlns:a16="http://schemas.microsoft.com/office/drawing/2014/main" id="{2CBF7FE7-177C-32FD-AA63-642F097B8697}"/>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Esagono 6">
            <a:extLst>
              <a:ext uri="{FF2B5EF4-FFF2-40B4-BE49-F238E27FC236}">
                <a16:creationId xmlns:a16="http://schemas.microsoft.com/office/drawing/2014/main" id="{88A8B438-3D8D-7490-3D72-FC383B60940A}"/>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sagono 9">
            <a:extLst>
              <a:ext uri="{FF2B5EF4-FFF2-40B4-BE49-F238E27FC236}">
                <a16:creationId xmlns:a16="http://schemas.microsoft.com/office/drawing/2014/main" id="{9DDB9045-A535-C1AA-D5F6-F722E99E3D83}"/>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sagono 12">
            <a:extLst>
              <a:ext uri="{FF2B5EF4-FFF2-40B4-BE49-F238E27FC236}">
                <a16:creationId xmlns:a16="http://schemas.microsoft.com/office/drawing/2014/main" id="{44FFD939-939A-7415-3DDE-056A22A88318}"/>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sagono 13">
            <a:extLst>
              <a:ext uri="{FF2B5EF4-FFF2-40B4-BE49-F238E27FC236}">
                <a16:creationId xmlns:a16="http://schemas.microsoft.com/office/drawing/2014/main" id="{BB5BCA67-2E57-543A-4BCB-125530A87201}"/>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Esagono 14">
            <a:extLst>
              <a:ext uri="{FF2B5EF4-FFF2-40B4-BE49-F238E27FC236}">
                <a16:creationId xmlns:a16="http://schemas.microsoft.com/office/drawing/2014/main" id="{C60048EE-E711-6E8D-5516-24AADED4C3F8}"/>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Esagono 19">
            <a:extLst>
              <a:ext uri="{FF2B5EF4-FFF2-40B4-BE49-F238E27FC236}">
                <a16:creationId xmlns:a16="http://schemas.microsoft.com/office/drawing/2014/main" id="{5BC77DB4-AF62-53BF-5877-569337658933}"/>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F021009E-B93D-6601-DE17-16D9D1AF34F8}"/>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6E1FFEEA-6976-247E-B304-DC59079385F3}"/>
              </a:ext>
            </a:extLst>
          </p:cNvPr>
          <p:cNvSpPr txBox="1"/>
          <p:nvPr/>
        </p:nvSpPr>
        <p:spPr>
          <a:xfrm>
            <a:off x="3022689" y="1138406"/>
            <a:ext cx="696024" cy="375359"/>
          </a:xfrm>
          <a:prstGeom prst="rect">
            <a:avLst/>
          </a:prstGeom>
          <a:noFill/>
        </p:spPr>
        <p:txBody>
          <a:bodyPr wrap="none" rtlCol="0">
            <a:spAutoFit/>
          </a:bodyPr>
          <a:lstStyle/>
          <a:p>
            <a:pPr>
              <a:lnSpc>
                <a:spcPct val="150000"/>
              </a:lnSpc>
            </a:pPr>
            <a:r>
              <a:rPr lang="it-IT" sz="1400" b="1">
                <a:latin typeface="Oxfam TSTAR PRO Light" panose="02000806030000020004" pitchFamily="50" charset="0"/>
              </a:rPr>
              <a:t>OXFAM</a:t>
            </a:r>
          </a:p>
        </p:txBody>
      </p:sp>
      <p:sp>
        <p:nvSpPr>
          <p:cNvPr id="30" name="CasellaDiTesto 29">
            <a:extLst>
              <a:ext uri="{FF2B5EF4-FFF2-40B4-BE49-F238E27FC236}">
                <a16:creationId xmlns:a16="http://schemas.microsoft.com/office/drawing/2014/main" id="{ECFCB1C9-0061-969A-0FEF-DE70FEFEE18E}"/>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Light" panose="02000806030000020004" pitchFamily="50" charset="0"/>
              </a:rPr>
              <a:t>What is the Human Mobility Initiative?</a:t>
            </a:r>
            <a:endParaRPr lang="it-IT" sz="1400" b="1">
              <a:latin typeface="Oxfam TSTAR PRO Light" panose="02000806030000020004" pitchFamily="50" charset="0"/>
            </a:endParaRPr>
          </a:p>
        </p:txBody>
      </p:sp>
      <p:sp>
        <p:nvSpPr>
          <p:cNvPr id="5" name="CasellaDiTesto 4">
            <a:extLst>
              <a:ext uri="{FF2B5EF4-FFF2-40B4-BE49-F238E27FC236}">
                <a16:creationId xmlns:a16="http://schemas.microsoft.com/office/drawing/2014/main" id="{2BED5B1D-2AB3-EEDB-832D-AE18B02A29DC}"/>
              </a:ext>
            </a:extLst>
          </p:cNvPr>
          <p:cNvSpPr txBox="1"/>
          <p:nvPr/>
        </p:nvSpPr>
        <p:spPr>
          <a:xfrm>
            <a:off x="4273793" y="3020556"/>
            <a:ext cx="1401690" cy="738664"/>
          </a:xfrm>
          <a:prstGeom prst="rect">
            <a:avLst/>
          </a:prstGeom>
          <a:noFill/>
        </p:spPr>
        <p:txBody>
          <a:bodyPr wrap="square" rtlCol="0">
            <a:spAutoFit/>
          </a:bodyPr>
          <a:lstStyle/>
          <a:p>
            <a:pPr algn="ctr"/>
            <a:r>
              <a:rPr lang="en-GB" sz="1400" b="1">
                <a:latin typeface="Oxfam TSTAR PRO Light" panose="02000806030000020004" pitchFamily="50" charset="0"/>
              </a:rPr>
              <a:t>HMI Fund: the Call for Applications</a:t>
            </a:r>
            <a:endParaRPr lang="it-IT" sz="1400" b="1">
              <a:latin typeface="Oxfam TSTAR PRO Light" panose="02000806030000020004" pitchFamily="50" charset="0"/>
            </a:endParaRPr>
          </a:p>
        </p:txBody>
      </p:sp>
      <p:sp>
        <p:nvSpPr>
          <p:cNvPr id="27" name="CasellaDiTesto 26">
            <a:extLst>
              <a:ext uri="{FF2B5EF4-FFF2-40B4-BE49-F238E27FC236}">
                <a16:creationId xmlns:a16="http://schemas.microsoft.com/office/drawing/2014/main" id="{F85D8184-813D-4751-BB30-93CE8C30CB0E}"/>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28" name="CasellaDiTesto 27">
            <a:extLst>
              <a:ext uri="{FF2B5EF4-FFF2-40B4-BE49-F238E27FC236}">
                <a16:creationId xmlns:a16="http://schemas.microsoft.com/office/drawing/2014/main" id="{1383EDFC-BA2A-495E-B30C-3FB9FD7554B8}"/>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31" name="Ovale 30">
            <a:extLst>
              <a:ext uri="{FF2B5EF4-FFF2-40B4-BE49-F238E27FC236}">
                <a16:creationId xmlns:a16="http://schemas.microsoft.com/office/drawing/2014/main" id="{3498B299-FD9D-4799-A825-3A629A7C58C2}"/>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2" name="Ovale 31">
            <a:extLst>
              <a:ext uri="{FF2B5EF4-FFF2-40B4-BE49-F238E27FC236}">
                <a16:creationId xmlns:a16="http://schemas.microsoft.com/office/drawing/2014/main" id="{7A3B2853-738B-4C4E-9DA1-22A1110BCE35}"/>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3" name="Ovale 32">
            <a:extLst>
              <a:ext uri="{FF2B5EF4-FFF2-40B4-BE49-F238E27FC236}">
                <a16:creationId xmlns:a16="http://schemas.microsoft.com/office/drawing/2014/main" id="{6D689214-D380-43A1-848A-FD64DFC002D6}"/>
              </a:ext>
            </a:extLst>
          </p:cNvPr>
          <p:cNvSpPr/>
          <p:nvPr/>
        </p:nvSpPr>
        <p:spPr>
          <a:xfrm>
            <a:off x="236563" y="2948173"/>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4" name="Ovale 33">
            <a:extLst>
              <a:ext uri="{FF2B5EF4-FFF2-40B4-BE49-F238E27FC236}">
                <a16:creationId xmlns:a16="http://schemas.microsoft.com/office/drawing/2014/main" id="{27DAD54D-2F04-477A-9A1E-0D6007D2CFA8}"/>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5" name="Ovale 34">
            <a:extLst>
              <a:ext uri="{FF2B5EF4-FFF2-40B4-BE49-F238E27FC236}">
                <a16:creationId xmlns:a16="http://schemas.microsoft.com/office/drawing/2014/main" id="{1B72CD35-2500-45B6-B207-924131FEFA7C}"/>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6" name="Ovale 35">
            <a:extLst>
              <a:ext uri="{FF2B5EF4-FFF2-40B4-BE49-F238E27FC236}">
                <a16:creationId xmlns:a16="http://schemas.microsoft.com/office/drawing/2014/main" id="{D0E2A30D-9FD3-450C-A894-513B56A8BCFF}"/>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7" name="Ovale 36">
            <a:extLst>
              <a:ext uri="{FF2B5EF4-FFF2-40B4-BE49-F238E27FC236}">
                <a16:creationId xmlns:a16="http://schemas.microsoft.com/office/drawing/2014/main" id="{7B6C42B1-0827-48F1-BAF9-58549E1CE2B4}"/>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3724370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34B35787-154B-F960-71EF-9E15B11153A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93D612-2C39-839A-371C-9E93070D1B11}"/>
              </a:ext>
            </a:extLst>
          </p:cNvPr>
          <p:cNvSpPr>
            <a:spLocks noGrp="1"/>
          </p:cNvSpPr>
          <p:nvPr>
            <p:ph type="sldNum" sz="quarter" idx="4"/>
          </p:nvPr>
        </p:nvSpPr>
        <p:spPr/>
        <p:txBody>
          <a:bodyPr/>
          <a:lstStyle/>
          <a:p>
            <a:fld id="{F47AA31B-6E6F-A246-9840-C6D6E26CE378}" type="slidenum">
              <a:rPr lang="en-GB" smtClean="0"/>
              <a:pPr/>
              <a:t>14</a:t>
            </a:fld>
            <a:endParaRPr lang="en-GB"/>
          </a:p>
        </p:txBody>
      </p:sp>
      <p:pic>
        <p:nvPicPr>
          <p:cNvPr id="9" name="Immagine 8" descr="Immagine che contiene testo, mappa&#10;&#10;Descrizione generata automaticamente">
            <a:extLst>
              <a:ext uri="{FF2B5EF4-FFF2-40B4-BE49-F238E27FC236}">
                <a16:creationId xmlns:a16="http://schemas.microsoft.com/office/drawing/2014/main" id="{48818C28-9CED-471A-0B63-9081793B94B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B78901A9-EC99-C0B7-620B-9C7FC24C37E8}"/>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4F95934F-3B9F-666B-DD10-CB7C55709D7E}"/>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07F484CE-CEA0-1E8E-C948-FA78C7D75806}"/>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E3679820-78B2-EF60-3613-212183F947E5}"/>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55082E84-2055-F7A6-76A2-E9F42FD62155}"/>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2819947F-DC4D-1B34-4CAE-A43021B58215}"/>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6D0DC180-9AAC-B31C-0EFB-7798AEFCED05}"/>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94F2AA24-F5F7-2CF2-CBE6-838DD8BE74F2}"/>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97FEF036-0F95-6E79-3B3A-DAA937572E54}"/>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Esagono 3">
            <a:extLst>
              <a:ext uri="{FF2B5EF4-FFF2-40B4-BE49-F238E27FC236}">
                <a16:creationId xmlns:a16="http://schemas.microsoft.com/office/drawing/2014/main" id="{43173B55-CD7C-AF22-6E11-7A70F141859E}"/>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sagono 5">
            <a:extLst>
              <a:ext uri="{FF2B5EF4-FFF2-40B4-BE49-F238E27FC236}">
                <a16:creationId xmlns:a16="http://schemas.microsoft.com/office/drawing/2014/main" id="{3C6BFEE3-1667-62CE-262F-0EBC30188AE4}"/>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agono 6">
            <a:extLst>
              <a:ext uri="{FF2B5EF4-FFF2-40B4-BE49-F238E27FC236}">
                <a16:creationId xmlns:a16="http://schemas.microsoft.com/office/drawing/2014/main" id="{DC7802AB-B222-B8F4-3A42-F07B487D6C08}"/>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sagono 9">
            <a:extLst>
              <a:ext uri="{FF2B5EF4-FFF2-40B4-BE49-F238E27FC236}">
                <a16:creationId xmlns:a16="http://schemas.microsoft.com/office/drawing/2014/main" id="{0E2D4F77-D576-7FCA-5929-61CE540621B0}"/>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sagono 12">
            <a:extLst>
              <a:ext uri="{FF2B5EF4-FFF2-40B4-BE49-F238E27FC236}">
                <a16:creationId xmlns:a16="http://schemas.microsoft.com/office/drawing/2014/main" id="{79BCF9DB-D65F-7F62-1C2D-86F8058F2D6C}"/>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Oxfam TSTAR PRO Light" panose="02000806030000020004"/>
            </a:endParaRPr>
          </a:p>
        </p:txBody>
      </p:sp>
      <p:sp>
        <p:nvSpPr>
          <p:cNvPr id="14" name="Esagono 13">
            <a:extLst>
              <a:ext uri="{FF2B5EF4-FFF2-40B4-BE49-F238E27FC236}">
                <a16:creationId xmlns:a16="http://schemas.microsoft.com/office/drawing/2014/main" id="{38DEBC79-F09D-9048-EB84-6048424A2840}"/>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sagono 14">
            <a:extLst>
              <a:ext uri="{FF2B5EF4-FFF2-40B4-BE49-F238E27FC236}">
                <a16:creationId xmlns:a16="http://schemas.microsoft.com/office/drawing/2014/main" id="{AF29B238-D1F0-1CCC-F511-DE1D45A365A3}"/>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sagono 19">
            <a:extLst>
              <a:ext uri="{FF2B5EF4-FFF2-40B4-BE49-F238E27FC236}">
                <a16:creationId xmlns:a16="http://schemas.microsoft.com/office/drawing/2014/main" id="{9930D3F9-3E9D-B39B-63C5-B415E44AC87C}"/>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ttangolo 23">
            <a:extLst>
              <a:ext uri="{FF2B5EF4-FFF2-40B4-BE49-F238E27FC236}">
                <a16:creationId xmlns:a16="http://schemas.microsoft.com/office/drawing/2014/main" id="{31211E81-97E0-EA18-1B0E-FCB7B3A026CA}"/>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sellaDiTesto 28">
            <a:extLst>
              <a:ext uri="{FF2B5EF4-FFF2-40B4-BE49-F238E27FC236}">
                <a16:creationId xmlns:a16="http://schemas.microsoft.com/office/drawing/2014/main" id="{9F54E5D7-6BDF-B3AB-B7F6-6D418210A494}"/>
              </a:ext>
            </a:extLst>
          </p:cNvPr>
          <p:cNvSpPr txBox="1"/>
          <p:nvPr/>
        </p:nvSpPr>
        <p:spPr>
          <a:xfrm>
            <a:off x="3022689" y="1138406"/>
            <a:ext cx="737381" cy="382092"/>
          </a:xfrm>
          <a:prstGeom prst="rect">
            <a:avLst/>
          </a:prstGeom>
          <a:noFill/>
        </p:spPr>
        <p:txBody>
          <a:bodyPr wrap="none" rtlCol="0">
            <a:spAutoFit/>
          </a:bodyPr>
          <a:lstStyle/>
          <a:p>
            <a:pPr>
              <a:lnSpc>
                <a:spcPct val="150000"/>
              </a:lnSpc>
            </a:pPr>
            <a:r>
              <a:rPr lang="en-GB" sz="1400" b="1">
                <a:latin typeface="Oxfam TSTAR PRO Light" panose="02000806030000020004" pitchFamily="50" charset="0"/>
              </a:rPr>
              <a:t>OXFAM</a:t>
            </a:r>
          </a:p>
        </p:txBody>
      </p:sp>
      <p:sp>
        <p:nvSpPr>
          <p:cNvPr id="30" name="CasellaDiTesto 29">
            <a:extLst>
              <a:ext uri="{FF2B5EF4-FFF2-40B4-BE49-F238E27FC236}">
                <a16:creationId xmlns:a16="http://schemas.microsoft.com/office/drawing/2014/main" id="{2B931684-C98F-551B-1101-6C668080A29E}"/>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Light" panose="02000806030000020004" pitchFamily="50" charset="0"/>
              </a:rPr>
              <a:t>What is the Human Mobility Initiative?</a:t>
            </a:r>
          </a:p>
        </p:txBody>
      </p:sp>
      <p:sp>
        <p:nvSpPr>
          <p:cNvPr id="12" name="CasellaDiTesto 11">
            <a:extLst>
              <a:ext uri="{FF2B5EF4-FFF2-40B4-BE49-F238E27FC236}">
                <a16:creationId xmlns:a16="http://schemas.microsoft.com/office/drawing/2014/main" id="{2AAB5D92-132F-8880-94CB-6D772055EFE4}"/>
              </a:ext>
            </a:extLst>
          </p:cNvPr>
          <p:cNvSpPr txBox="1"/>
          <p:nvPr/>
        </p:nvSpPr>
        <p:spPr>
          <a:xfrm>
            <a:off x="5454906" y="4276650"/>
            <a:ext cx="1401690" cy="738664"/>
          </a:xfrm>
          <a:prstGeom prst="rect">
            <a:avLst/>
          </a:prstGeom>
          <a:noFill/>
        </p:spPr>
        <p:txBody>
          <a:bodyPr wrap="square" rtlCol="0">
            <a:spAutoFit/>
          </a:bodyPr>
          <a:lstStyle/>
          <a:p>
            <a:pPr algn="ctr"/>
            <a:r>
              <a:rPr lang="en-GB" sz="1400" b="1">
                <a:latin typeface="Oxfam TSTAR PRO Light" panose="02000806030000020004" pitchFamily="50" charset="0"/>
              </a:rPr>
              <a:t>Which activities do we prioritize?</a:t>
            </a:r>
          </a:p>
        </p:txBody>
      </p:sp>
      <p:sp>
        <p:nvSpPr>
          <p:cNvPr id="18" name="CasellaDiTesto 4">
            <a:extLst>
              <a:ext uri="{FF2B5EF4-FFF2-40B4-BE49-F238E27FC236}">
                <a16:creationId xmlns:a16="http://schemas.microsoft.com/office/drawing/2014/main" id="{463E3DF4-2DE2-112D-69DF-229CC390BBF4}"/>
              </a:ext>
            </a:extLst>
          </p:cNvPr>
          <p:cNvSpPr txBox="1"/>
          <p:nvPr/>
        </p:nvSpPr>
        <p:spPr>
          <a:xfrm>
            <a:off x="4273793" y="3020556"/>
            <a:ext cx="1401690" cy="738664"/>
          </a:xfrm>
          <a:prstGeom prst="rect">
            <a:avLst/>
          </a:prstGeom>
          <a:noFill/>
        </p:spPr>
        <p:txBody>
          <a:bodyPr wrap="square" rtlCol="0">
            <a:spAutoFit/>
          </a:bodyPr>
          <a:lstStyle/>
          <a:p>
            <a:pPr algn="ctr"/>
            <a:r>
              <a:rPr lang="en-GB" sz="1400" b="1">
                <a:latin typeface="Oxfam TSTAR PRO Light" panose="02000806030000020004" pitchFamily="50" charset="0"/>
              </a:rPr>
              <a:t>HMI Fund: the Call for Applications</a:t>
            </a:r>
          </a:p>
        </p:txBody>
      </p:sp>
      <p:sp>
        <p:nvSpPr>
          <p:cNvPr id="28" name="CasellaDiTesto 27">
            <a:extLst>
              <a:ext uri="{FF2B5EF4-FFF2-40B4-BE49-F238E27FC236}">
                <a16:creationId xmlns:a16="http://schemas.microsoft.com/office/drawing/2014/main" id="{F5317F92-42DF-43C5-93FA-66BE24E54BAE}"/>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pitchFamily="2" charset="0"/>
                <a:ea typeface="Oxfam TSTAR PRO" panose="02000806030000020004" pitchFamily="2" charset="-128"/>
              </a:rPr>
              <a:t>Oxfam</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What is the Human Mobility Initiative?</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Which activities do we prioritize?</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Timeline</a:t>
            </a:r>
          </a:p>
        </p:txBody>
      </p:sp>
      <p:sp>
        <p:nvSpPr>
          <p:cNvPr id="31" name="CasellaDiTesto 30">
            <a:extLst>
              <a:ext uri="{FF2B5EF4-FFF2-40B4-BE49-F238E27FC236}">
                <a16:creationId xmlns:a16="http://schemas.microsoft.com/office/drawing/2014/main" id="{5D9D422C-814B-4402-9354-07DB69DE7015}"/>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32" name="Ovale 31">
            <a:extLst>
              <a:ext uri="{FF2B5EF4-FFF2-40B4-BE49-F238E27FC236}">
                <a16:creationId xmlns:a16="http://schemas.microsoft.com/office/drawing/2014/main" id="{3E5440FD-760D-4DAE-9662-A9C76BA87BF3}"/>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3" name="Ovale 32">
            <a:extLst>
              <a:ext uri="{FF2B5EF4-FFF2-40B4-BE49-F238E27FC236}">
                <a16:creationId xmlns:a16="http://schemas.microsoft.com/office/drawing/2014/main" id="{0D9E836E-D6D7-412E-960F-802DC0982A40}"/>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Ovale 33">
            <a:extLst>
              <a:ext uri="{FF2B5EF4-FFF2-40B4-BE49-F238E27FC236}">
                <a16:creationId xmlns:a16="http://schemas.microsoft.com/office/drawing/2014/main" id="{A7483C2D-5ED5-4A14-85F1-8FAF87807BA2}"/>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 name="Ovale 34">
            <a:extLst>
              <a:ext uri="{FF2B5EF4-FFF2-40B4-BE49-F238E27FC236}">
                <a16:creationId xmlns:a16="http://schemas.microsoft.com/office/drawing/2014/main" id="{45112E3F-7177-4808-8B32-217B43A4290E}"/>
              </a:ext>
            </a:extLst>
          </p:cNvPr>
          <p:cNvSpPr/>
          <p:nvPr/>
        </p:nvSpPr>
        <p:spPr>
          <a:xfrm>
            <a:off x="228184" y="3516343"/>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 name="Ovale 35">
            <a:extLst>
              <a:ext uri="{FF2B5EF4-FFF2-40B4-BE49-F238E27FC236}">
                <a16:creationId xmlns:a16="http://schemas.microsoft.com/office/drawing/2014/main" id="{5C1C4598-4654-424E-819B-AB8F6DB8F7A5}"/>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7" name="Ovale 36">
            <a:extLst>
              <a:ext uri="{FF2B5EF4-FFF2-40B4-BE49-F238E27FC236}">
                <a16:creationId xmlns:a16="http://schemas.microsoft.com/office/drawing/2014/main" id="{ECE50208-F04C-412A-B1D3-D2D95FCB96A7}"/>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 name="Ovale 37">
            <a:extLst>
              <a:ext uri="{FF2B5EF4-FFF2-40B4-BE49-F238E27FC236}">
                <a16:creationId xmlns:a16="http://schemas.microsoft.com/office/drawing/2014/main" id="{5D06639A-80D2-4D35-AED0-531CB1A4CBD1}"/>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222601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68FE5-358E-B3DB-2466-59E12C73295C}"/>
            </a:ext>
          </a:extLst>
        </p:cNvPr>
        <p:cNvGrpSpPr/>
        <p:nvPr/>
      </p:nvGrpSpPr>
      <p:grpSpPr>
        <a:xfrm>
          <a:off x="0" y="0"/>
          <a:ext cx="0" cy="0"/>
          <a:chOff x="0" y="0"/>
          <a:chExt cx="0" cy="0"/>
        </a:xfrm>
      </p:grpSpPr>
      <p:sp>
        <p:nvSpPr>
          <p:cNvPr id="21" name="CasellaDiTesto 20">
            <a:extLst>
              <a:ext uri="{FF2B5EF4-FFF2-40B4-BE49-F238E27FC236}">
                <a16:creationId xmlns:a16="http://schemas.microsoft.com/office/drawing/2014/main" id="{F5E60EEA-9441-466B-8C2D-49EE91585800}"/>
              </a:ext>
            </a:extLst>
          </p:cNvPr>
          <p:cNvSpPr txBox="1"/>
          <p:nvPr/>
        </p:nvSpPr>
        <p:spPr>
          <a:xfrm>
            <a:off x="2441098" y="122214"/>
            <a:ext cx="9750902" cy="400110"/>
          </a:xfrm>
          <a:prstGeom prst="rect">
            <a:avLst/>
          </a:prstGeom>
          <a:noFill/>
        </p:spPr>
        <p:txBody>
          <a:bodyPr wrap="square" lIns="91440" tIns="45720" rIns="91440" bIns="45720" rtlCol="0" anchor="t">
            <a:spAutoFit/>
          </a:bodyPr>
          <a:lstStyle/>
          <a:p>
            <a:pPr algn="ctr"/>
            <a:r>
              <a:rPr lang="en-GB" sz="2000" b="1">
                <a:latin typeface="Oxfam TSTAR PRO" panose="02000806030000020004"/>
                <a:ea typeface="Oxfam TSTAR PRO Headline" panose="02000806030000020004"/>
              </a:rPr>
              <a:t>Which activities do we prioritize</a:t>
            </a:r>
            <a:r>
              <a:rPr lang="en-GB" sz="2000">
                <a:latin typeface="Oxfam TSTAR PRO" panose="02000806030000020004"/>
                <a:ea typeface="Oxfam TSTAR PRO Headline" panose="02000806030000020004"/>
              </a:rPr>
              <a:t>?</a:t>
            </a:r>
          </a:p>
        </p:txBody>
      </p:sp>
      <p:sp>
        <p:nvSpPr>
          <p:cNvPr id="3" name="Slide Number Placeholder 2">
            <a:extLst>
              <a:ext uri="{FF2B5EF4-FFF2-40B4-BE49-F238E27FC236}">
                <a16:creationId xmlns:a16="http://schemas.microsoft.com/office/drawing/2014/main" id="{6669789A-474A-107A-505B-43D9533444D8}"/>
              </a:ext>
            </a:extLst>
          </p:cNvPr>
          <p:cNvSpPr>
            <a:spLocks noGrp="1"/>
          </p:cNvSpPr>
          <p:nvPr>
            <p:ph type="sldNum" sz="quarter" idx="4"/>
          </p:nvPr>
        </p:nvSpPr>
        <p:spPr/>
        <p:txBody>
          <a:bodyPr/>
          <a:lstStyle/>
          <a:p>
            <a:fld id="{F47AA31B-6E6F-A246-9840-C6D6E26CE378}" type="slidenum">
              <a:rPr lang="en-US" smtClean="0">
                <a:latin typeface="Oxfam TSTAR PRO" panose="02000806030000020004"/>
              </a:rPr>
              <a:pPr/>
              <a:t>15</a:t>
            </a:fld>
            <a:endParaRPr lang="en-US">
              <a:latin typeface="Oxfam TSTAR PRO" panose="02000806030000020004"/>
            </a:endParaRPr>
          </a:p>
        </p:txBody>
      </p:sp>
      <p:sp>
        <p:nvSpPr>
          <p:cNvPr id="2" name="Rettangolo 1">
            <a:extLst>
              <a:ext uri="{FF2B5EF4-FFF2-40B4-BE49-F238E27FC236}">
                <a16:creationId xmlns:a16="http://schemas.microsoft.com/office/drawing/2014/main" id="{CDEA2364-0BD6-9236-9FFC-94C19572F9FA}"/>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Oxfam TSTAR PRO" panose="02000806030000020004"/>
            </a:endParaRPr>
          </a:p>
        </p:txBody>
      </p:sp>
      <p:sp>
        <p:nvSpPr>
          <p:cNvPr id="6" name="Esagono 10">
            <a:extLst>
              <a:ext uri="{FF2B5EF4-FFF2-40B4-BE49-F238E27FC236}">
                <a16:creationId xmlns:a16="http://schemas.microsoft.com/office/drawing/2014/main" id="{1DC94F59-9D0F-E80A-57BE-9A98A7853CF7}"/>
              </a:ext>
            </a:extLst>
          </p:cNvPr>
          <p:cNvSpPr/>
          <p:nvPr/>
        </p:nvSpPr>
        <p:spPr>
          <a:xfrm rot="10800000" flipV="1">
            <a:off x="3117984" y="712393"/>
            <a:ext cx="2155394" cy="1939735"/>
          </a:xfrm>
          <a:prstGeom prst="hexagon">
            <a:avLst/>
          </a:prstGeom>
          <a:solidFill>
            <a:srgbClr val="CC33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0" i="0" u="none" strike="noStrike" baseline="0" dirty="0">
                <a:solidFill>
                  <a:srgbClr val="FFFFFF"/>
                </a:solidFill>
                <a:latin typeface="Oxfam TSTAR PRO" panose="02000806030000020004"/>
                <a:ea typeface="Oxfam TSTAR PRO" panose="02000806030000020004"/>
                <a:cs typeface="Oxfam TSTAR PRO" panose="02000806030000020004"/>
              </a:rPr>
              <a:t>Evidence-based </a:t>
            </a:r>
            <a:r>
              <a:rPr lang="en-GB" sz="1400" dirty="0">
                <a:solidFill>
                  <a:srgbClr val="FFFFFF"/>
                </a:solidFill>
                <a:latin typeface="Oxfam TSTAR PRO" panose="02000806030000020004"/>
                <a:ea typeface="Oxfam TSTAR PRO" panose="02000806030000020004"/>
                <a:cs typeface="Oxfam TSTAR PRO" panose="02000806030000020004"/>
              </a:rPr>
              <a:t>research</a:t>
            </a:r>
            <a:endParaRPr lang="en-GB" sz="1400" dirty="0">
              <a:solidFill>
                <a:srgbClr val="000000"/>
              </a:solidFill>
              <a:latin typeface="Oxfam TSTAR PRO" panose="02000806030000020004"/>
              <a:ea typeface="Oxfam TSTAR PRO" panose="02000806030000020004"/>
              <a:cs typeface="Calibri"/>
            </a:endParaRPr>
          </a:p>
          <a:p>
            <a:pPr algn="ctr"/>
            <a:endParaRPr lang="en-GB" sz="1400" dirty="0">
              <a:solidFill>
                <a:srgbClr val="FFFFFF"/>
              </a:solidFill>
              <a:latin typeface="Oxfam TSTAR PRO"/>
              <a:ea typeface="Oxfam TSTAR PRO"/>
              <a:cs typeface="Oxfam TSTAR PRO"/>
            </a:endParaRPr>
          </a:p>
          <a:p>
            <a:pPr algn="ctr"/>
            <a:r>
              <a:rPr lang="en-GB" sz="1400" dirty="0">
                <a:solidFill>
                  <a:srgbClr val="FFFFFF"/>
                </a:solidFill>
                <a:latin typeface="Oxfam TSTAR PRO"/>
                <a:ea typeface="Oxfam TSTAR PRO"/>
                <a:cs typeface="Oxfam TSTAR PRO"/>
              </a:rPr>
              <a:t>and</a:t>
            </a:r>
            <a:r>
              <a:rPr lang="en-GB" sz="1400" b="0" i="0" u="none" strike="noStrike" baseline="0" dirty="0">
                <a:solidFill>
                  <a:srgbClr val="FFFFFF"/>
                </a:solidFill>
                <a:latin typeface="Oxfam TSTAR PRO" panose="02000806030000020004"/>
                <a:ea typeface="Oxfam TSTAR PRO" panose="02000806030000020004"/>
                <a:cs typeface="Oxfam TSTAR PRO" panose="02000806030000020004"/>
              </a:rPr>
              <a:t>/</a:t>
            </a:r>
            <a:r>
              <a:rPr lang="en-GB" sz="1400" dirty="0">
                <a:solidFill>
                  <a:srgbClr val="FFFFFF"/>
                </a:solidFill>
                <a:latin typeface="Oxfam TSTAR PRO" panose="02000806030000020004"/>
                <a:ea typeface="Oxfam TSTAR PRO" panose="02000806030000020004"/>
                <a:cs typeface="Oxfam TSTAR PRO" panose="02000806030000020004"/>
              </a:rPr>
              <a:t>or</a:t>
            </a:r>
            <a:endParaRPr lang="en-GB" sz="1400" dirty="0">
              <a:solidFill>
                <a:srgbClr val="000000"/>
              </a:solidFill>
              <a:latin typeface="Oxfam TSTAR PRO" panose="02000806030000020004"/>
              <a:ea typeface="Oxfam TSTAR PRO" panose="02000806030000020004"/>
              <a:cs typeface="Calibri"/>
            </a:endParaRPr>
          </a:p>
          <a:p>
            <a:pPr algn="ctr"/>
            <a:endParaRPr lang="en-GB" sz="1400" dirty="0">
              <a:solidFill>
                <a:srgbClr val="FFFFFF"/>
              </a:solidFill>
              <a:latin typeface="Oxfam TSTAR PRO"/>
              <a:ea typeface="Oxfam TSTAR PRO"/>
              <a:cs typeface="Oxfam TSTAR PRO"/>
            </a:endParaRPr>
          </a:p>
          <a:p>
            <a:pPr algn="ctr"/>
            <a:r>
              <a:rPr lang="en-GB" sz="1400" dirty="0">
                <a:solidFill>
                  <a:srgbClr val="FFFFFF"/>
                </a:solidFill>
                <a:latin typeface="Oxfam TSTAR PRO"/>
                <a:ea typeface="Oxfam TSTAR PRO"/>
                <a:cs typeface="Oxfam TSTAR PRO"/>
              </a:rPr>
              <a:t> data</a:t>
            </a:r>
            <a:r>
              <a:rPr lang="en-GB" sz="1400" b="0" i="0" u="none" strike="noStrike" baseline="0" dirty="0">
                <a:solidFill>
                  <a:srgbClr val="FFFFFF"/>
                </a:solidFill>
                <a:latin typeface="Oxfam TSTAR PRO" panose="02000806030000020004"/>
                <a:ea typeface="Oxfam TSTAR PRO" panose="02000806030000020004"/>
                <a:cs typeface="Oxfam TSTAR PRO" panose="02000806030000020004"/>
              </a:rPr>
              <a:t> collection and analysis </a:t>
            </a:r>
            <a:endParaRPr lang="en-GB" sz="1400">
              <a:solidFill>
                <a:srgbClr val="000000"/>
              </a:solidFill>
              <a:latin typeface="Oxfam TSTAR PRO" panose="02000806030000020004"/>
              <a:ea typeface="Oxfam TSTAR PRO" panose="02000806030000020004"/>
              <a:cs typeface="Calibri"/>
            </a:endParaRPr>
          </a:p>
        </p:txBody>
      </p:sp>
      <p:sp>
        <p:nvSpPr>
          <p:cNvPr id="10" name="Esagono 10">
            <a:extLst>
              <a:ext uri="{FF2B5EF4-FFF2-40B4-BE49-F238E27FC236}">
                <a16:creationId xmlns:a16="http://schemas.microsoft.com/office/drawing/2014/main" id="{BD4E56E3-0B38-97FB-2F86-F190888EA618}"/>
              </a:ext>
            </a:extLst>
          </p:cNvPr>
          <p:cNvSpPr/>
          <p:nvPr/>
        </p:nvSpPr>
        <p:spPr>
          <a:xfrm>
            <a:off x="6699184" y="1707564"/>
            <a:ext cx="5173278" cy="4362473"/>
          </a:xfrm>
          <a:prstGeom prst="hexagon">
            <a:avLst/>
          </a:prstGeom>
          <a:solidFill>
            <a:srgbClr val="54545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gn="ctr" rtl="0"/>
            <a:r>
              <a:rPr lang="en-GB" sz="1200" dirty="0">
                <a:solidFill>
                  <a:srgbClr val="FFFFFF"/>
                </a:solidFill>
                <a:latin typeface="Oxfam TSTAR PRO" panose="02000806030000020004"/>
                <a:ea typeface="Arial"/>
                <a:cs typeface="Arial"/>
              </a:rPr>
              <a:t>EXAMPLES</a:t>
            </a:r>
            <a:r>
              <a:rPr lang="en-GB" sz="1200" b="0" i="0" u="none" strike="noStrike" baseline="0" dirty="0">
                <a:solidFill>
                  <a:srgbClr val="FFFFFF"/>
                </a:solidFill>
                <a:latin typeface="Oxfam TSTAR PRO" panose="02000806030000020004"/>
                <a:ea typeface="Arial"/>
                <a:cs typeface="Arial"/>
              </a:rPr>
              <a:t> OF RESEARCH AND ADVOCACY:</a:t>
            </a:r>
          </a:p>
          <a:p>
            <a:pPr lvl="0" algn="ctr" rtl="0"/>
            <a:endParaRPr lang="en-GB" sz="1200" b="0" i="0" u="none" strike="noStrike" baseline="0" dirty="0">
              <a:solidFill>
                <a:srgbClr val="FFFFFF"/>
              </a:solidFill>
              <a:latin typeface="Oxfam TSTAR PRO" panose="02000806030000020004"/>
              <a:ea typeface="Arial"/>
              <a:cs typeface="Arial"/>
            </a:endParaRPr>
          </a:p>
          <a:p>
            <a:pPr marL="171450" lvl="0" indent="-171450" rtl="0">
              <a:buFont typeface="Arial" panose="020B0604020202020204" pitchFamily="34" charset="0"/>
              <a:buChar char="•"/>
            </a:pPr>
            <a:r>
              <a:rPr lang="en-GB" sz="1200" dirty="0">
                <a:solidFill>
                  <a:srgbClr val="FFFFFF"/>
                </a:solidFill>
                <a:latin typeface="Oxfam TSTAR PRO" panose="02000806030000020004"/>
                <a:ea typeface="Arial"/>
                <a:cs typeface="Arial"/>
              </a:rPr>
              <a:t>The multiple drivers of human mobility</a:t>
            </a:r>
          </a:p>
          <a:p>
            <a:pPr marL="171450" lvl="0" indent="-171450" rtl="0">
              <a:buFont typeface="Arial" panose="020B0604020202020204" pitchFamily="34" charset="0"/>
              <a:buChar char="•"/>
            </a:pPr>
            <a:endParaRPr lang="en-GB" sz="1200" b="0" i="0" u="none" strike="noStrike" baseline="0" dirty="0">
              <a:solidFill>
                <a:srgbClr val="FFFFFF"/>
              </a:solidFill>
              <a:latin typeface="Oxfam TSTAR PRO" panose="02000806030000020004"/>
              <a:ea typeface="Arial"/>
              <a:cs typeface="Arial"/>
            </a:endParaRPr>
          </a:p>
          <a:p>
            <a:pPr marL="171450" lvl="0" indent="-171450" rtl="0">
              <a:buFont typeface="Arial" panose="020B0604020202020204" pitchFamily="34" charset="0"/>
              <a:buChar char="•"/>
            </a:pPr>
            <a:r>
              <a:rPr lang="en-GB" sz="1200" b="0" i="0" u="none" strike="noStrike" baseline="0" dirty="0">
                <a:solidFill>
                  <a:srgbClr val="FFFFFF"/>
                </a:solidFill>
                <a:latin typeface="Oxfam TSTAR PRO" panose="02000806030000020004"/>
                <a:ea typeface="Arial"/>
                <a:cs typeface="Arial"/>
              </a:rPr>
              <a:t>Legal status &amp; rights of migrants and refugees</a:t>
            </a:r>
            <a:r>
              <a:rPr lang="en-US" sz="1200" b="0" i="0" u="none" strike="noStrike" baseline="0" dirty="0">
                <a:solidFill>
                  <a:srgbClr val="000000"/>
                </a:solidFill>
                <a:latin typeface="Oxfam TSTAR PRO" panose="02000806030000020004"/>
                <a:ea typeface="Arial"/>
                <a:cs typeface="Arial"/>
              </a:rPr>
              <a:t>​</a:t>
            </a:r>
            <a:r>
              <a:rPr lang="en-US" sz="1200" b="0" i="0" dirty="0">
                <a:solidFill>
                  <a:srgbClr val="808080"/>
                </a:solidFill>
                <a:latin typeface="Oxfam TSTAR PRO" panose="02000806030000020004"/>
                <a:ea typeface="Arial"/>
                <a:cs typeface="Arial"/>
              </a:rPr>
              <a:t>​</a:t>
            </a:r>
          </a:p>
          <a:p>
            <a:pPr marL="171450" lvl="0" indent="-171450" rtl="0">
              <a:buFont typeface="Arial" panose="020B0604020202020204" pitchFamily="34" charset="0"/>
              <a:buChar char="•"/>
            </a:pPr>
            <a:endParaRPr lang="en-GB" sz="1200" b="0" i="0" dirty="0">
              <a:solidFill>
                <a:srgbClr val="808080"/>
              </a:solidFill>
              <a:latin typeface="Oxfam TSTAR PRO" panose="02000806030000020004"/>
              <a:ea typeface="Arial"/>
              <a:cs typeface="Arial"/>
            </a:endParaRPr>
          </a:p>
          <a:p>
            <a:pPr marL="171450" lvl="0" indent="-171450" rtl="0">
              <a:buFont typeface="Arial" panose="020B0604020202020204" pitchFamily="34" charset="0"/>
              <a:buChar char="•"/>
            </a:pPr>
            <a:r>
              <a:rPr lang="en-GB" sz="1200" b="0" i="0" u="none" strike="noStrike" baseline="0" dirty="0">
                <a:solidFill>
                  <a:schemeClr val="bg1"/>
                </a:solidFill>
                <a:latin typeface="Oxfam TSTAR PRO" panose="02000806030000020004"/>
                <a:ea typeface="Arial"/>
                <a:cs typeface="Arial"/>
              </a:rPr>
              <a:t>Pushbacks</a:t>
            </a:r>
            <a:r>
              <a:rPr lang="en-US" sz="1200" b="0" i="0" u="none" strike="noStrike" baseline="0" dirty="0">
                <a:solidFill>
                  <a:schemeClr val="bg1"/>
                </a:solidFill>
                <a:latin typeface="Oxfam TSTAR PRO" panose="02000806030000020004"/>
                <a:ea typeface="Arial"/>
                <a:cs typeface="Arial"/>
              </a:rPr>
              <a:t>​</a:t>
            </a:r>
            <a:r>
              <a:rPr lang="en-US" sz="1200" b="0" i="0" dirty="0">
                <a:solidFill>
                  <a:schemeClr val="bg1"/>
                </a:solidFill>
                <a:latin typeface="Oxfam TSTAR PRO" panose="02000806030000020004"/>
                <a:ea typeface="Arial"/>
                <a:cs typeface="Arial"/>
              </a:rPr>
              <a:t>​: denial of the right to cross a border to seek asylum</a:t>
            </a:r>
          </a:p>
          <a:p>
            <a:pPr marL="171450" lvl="0" indent="-171450" rtl="0">
              <a:buFont typeface="Arial" panose="020B0604020202020204" pitchFamily="34" charset="0"/>
              <a:buChar char="•"/>
            </a:pPr>
            <a:endParaRPr lang="en-GB" sz="1200" b="0" i="0" dirty="0">
              <a:solidFill>
                <a:srgbClr val="808080"/>
              </a:solidFill>
              <a:latin typeface="Oxfam TSTAR PRO" panose="02000806030000020004"/>
              <a:ea typeface="Arial"/>
              <a:cs typeface="Arial"/>
            </a:endParaRPr>
          </a:p>
          <a:p>
            <a:pPr marL="171450" lvl="0" indent="-171450" rtl="0">
              <a:buFont typeface="Arial" panose="020B0604020202020204" pitchFamily="34" charset="0"/>
              <a:buChar char="•"/>
            </a:pPr>
            <a:r>
              <a:rPr lang="en-GB" sz="1200" b="0" i="0" u="none" strike="noStrike" baseline="0" dirty="0">
                <a:solidFill>
                  <a:srgbClr val="FFFFFF"/>
                </a:solidFill>
                <a:latin typeface="Oxfam TSTAR PRO" panose="02000806030000020004"/>
                <a:ea typeface="Arial"/>
                <a:cs typeface="Arial"/>
              </a:rPr>
              <a:t>Externalization of migration policies and impact of such policies on migrants/ refugees/ host countries and host communities.</a:t>
            </a:r>
            <a:r>
              <a:rPr lang="en-US" sz="1200" b="0" i="0" u="none" strike="noStrike" baseline="0" dirty="0">
                <a:solidFill>
                  <a:srgbClr val="000000"/>
                </a:solidFill>
                <a:latin typeface="Oxfam TSTAR PRO" panose="02000806030000020004"/>
                <a:ea typeface="Arial"/>
                <a:cs typeface="Arial"/>
              </a:rPr>
              <a:t>​</a:t>
            </a:r>
            <a:r>
              <a:rPr lang="en-US" sz="1200" b="0" i="0" dirty="0">
                <a:solidFill>
                  <a:srgbClr val="808080"/>
                </a:solidFill>
                <a:latin typeface="Oxfam TSTAR PRO" panose="02000806030000020004"/>
                <a:ea typeface="Arial"/>
                <a:cs typeface="Arial"/>
              </a:rPr>
              <a:t>​</a:t>
            </a:r>
          </a:p>
          <a:p>
            <a:pPr marL="171450" indent="-171450" rtl="0">
              <a:buFont typeface="Arial" panose="020B0604020202020204" pitchFamily="34" charset="0"/>
              <a:buChar char="•"/>
            </a:pPr>
            <a:r>
              <a:rPr lang="en-GB" sz="1000" b="0" i="0" u="none" strike="noStrike" baseline="0" dirty="0">
                <a:solidFill>
                  <a:srgbClr val="000000"/>
                </a:solidFill>
                <a:latin typeface="Oxfam TSTAR PRO" panose="02000806030000020004"/>
              </a:rPr>
              <a:t>​</a:t>
            </a:r>
            <a:r>
              <a:rPr lang="en-US" sz="1000" b="0" i="0" dirty="0">
                <a:solidFill>
                  <a:srgbClr val="808080"/>
                </a:solidFill>
                <a:latin typeface="Oxfam TSTAR PRO" panose="02000806030000020004"/>
              </a:rPr>
              <a:t>​</a:t>
            </a:r>
          </a:p>
          <a:p>
            <a:pPr marL="171450" indent="-171450">
              <a:buFont typeface="Arial" panose="020B0604020202020204" pitchFamily="34" charset="0"/>
              <a:buChar char="•"/>
            </a:pPr>
            <a:r>
              <a:rPr lang="en-GB" sz="1200" b="0" i="0" u="none" strike="noStrike" baseline="0" dirty="0">
                <a:solidFill>
                  <a:srgbClr val="FFFFFF"/>
                </a:solidFill>
                <a:latin typeface="Oxfam TSTAR PRO" panose="02000806030000020004"/>
                <a:ea typeface="Arial"/>
                <a:cs typeface="Arial"/>
              </a:rPr>
              <a:t>Challenges faced by women</a:t>
            </a:r>
            <a:r>
              <a:rPr lang="en-GB" sz="1200" dirty="0">
                <a:solidFill>
                  <a:srgbClr val="FFFFFF"/>
                </a:solidFill>
                <a:latin typeface="Oxfam TSTAR PRO" panose="02000806030000020004"/>
                <a:ea typeface="Arial"/>
                <a:cs typeface="Arial"/>
              </a:rPr>
              <a:t> and </a:t>
            </a:r>
            <a:r>
              <a:rPr lang="en-GB" sz="1200" b="0" i="0" u="none" strike="noStrike" baseline="0" dirty="0">
                <a:solidFill>
                  <a:srgbClr val="FFFFFF"/>
                </a:solidFill>
                <a:latin typeface="Oxfam TSTAR PRO" panose="02000806030000020004"/>
                <a:ea typeface="Arial"/>
                <a:cs typeface="Arial"/>
              </a:rPr>
              <a:t>girls and vulnerable groups migrants or refugees, and policies to address these challenges</a:t>
            </a:r>
            <a:r>
              <a:rPr lang="en-US" sz="1200" b="0" i="0" u="none" strike="noStrike" baseline="0" dirty="0">
                <a:solidFill>
                  <a:srgbClr val="000000"/>
                </a:solidFill>
                <a:latin typeface="Oxfam TSTAR PRO" panose="02000806030000020004"/>
                <a:ea typeface="Arial"/>
                <a:cs typeface="Arial"/>
              </a:rPr>
              <a:t>​</a:t>
            </a:r>
            <a:r>
              <a:rPr lang="en-US" sz="1200" b="0" i="0" dirty="0">
                <a:solidFill>
                  <a:srgbClr val="808080"/>
                </a:solidFill>
                <a:latin typeface="Oxfam TSTAR PRO" panose="02000806030000020004"/>
                <a:ea typeface="Arial"/>
                <a:cs typeface="Arial"/>
              </a:rPr>
              <a:t>​</a:t>
            </a:r>
            <a:br>
              <a:rPr lang="en-US" sz="1200" dirty="0">
                <a:solidFill>
                  <a:srgbClr val="808080"/>
                </a:solidFill>
                <a:latin typeface="Oxfam TSTAR PRO" panose="02000806030000020004"/>
                <a:ea typeface="Arial"/>
                <a:cs typeface="Arial"/>
              </a:rPr>
            </a:br>
            <a:endParaRPr lang="en-US" sz="1200" b="0" i="0" dirty="0">
              <a:solidFill>
                <a:srgbClr val="808080"/>
              </a:solidFill>
              <a:latin typeface="Oxfam TSTAR PRO" panose="02000806030000020004"/>
              <a:ea typeface="Arial"/>
              <a:cs typeface="Arial"/>
            </a:endParaRPr>
          </a:p>
          <a:p>
            <a:pPr marL="171450" lvl="0" indent="-171450" rtl="0">
              <a:buFont typeface="Arial" panose="020B0604020202020204" pitchFamily="34" charset="0"/>
              <a:buChar char="•"/>
            </a:pPr>
            <a:r>
              <a:rPr lang="en-GB" sz="1200" b="0" i="0" u="none" strike="noStrike" baseline="0" dirty="0">
                <a:solidFill>
                  <a:srgbClr val="FFFFFF"/>
                </a:solidFill>
                <a:latin typeface="Oxfam TSTAR PRO" panose="02000806030000020004"/>
                <a:ea typeface="Arial"/>
                <a:cs typeface="Arial"/>
              </a:rPr>
              <a:t>Addressing discrimination, xenophobia, and racism</a:t>
            </a:r>
          </a:p>
          <a:p>
            <a:pPr marL="171450" lvl="0" indent="-171450" rtl="0">
              <a:buFont typeface="Arial" panose="020B0604020202020204" pitchFamily="34" charset="0"/>
              <a:buChar char="•"/>
            </a:pPr>
            <a:endParaRPr lang="en-GB" sz="1200" dirty="0">
              <a:solidFill>
                <a:srgbClr val="FFFFFF"/>
              </a:solidFill>
              <a:latin typeface="Oxfam TSTAR PRO" panose="02000806030000020004"/>
              <a:ea typeface="Arial"/>
              <a:cs typeface="Arial"/>
            </a:endParaRPr>
          </a:p>
          <a:p>
            <a:pPr marL="171450" lvl="0" indent="-171450" rtl="0">
              <a:buFont typeface="Arial" panose="020B0604020202020204" pitchFamily="34" charset="0"/>
              <a:buChar char="•"/>
            </a:pPr>
            <a:r>
              <a:rPr lang="en-GB" sz="1200" b="0" i="0" u="none" strike="noStrike" baseline="0" dirty="0">
                <a:solidFill>
                  <a:srgbClr val="FFFFFF"/>
                </a:solidFill>
                <a:latin typeface="Oxfam TSTAR PRO" panose="02000806030000020004"/>
                <a:ea typeface="Arial"/>
                <a:cs typeface="Arial"/>
              </a:rPr>
              <a:t>Social cohesion and harmony (challenges and/or best practices)</a:t>
            </a:r>
            <a:r>
              <a:rPr lang="en-US" sz="1200" b="0" i="0" u="none" strike="noStrike" baseline="0" dirty="0">
                <a:solidFill>
                  <a:srgbClr val="000000"/>
                </a:solidFill>
                <a:latin typeface="Oxfam TSTAR PRO" panose="02000806030000020004"/>
                <a:ea typeface="Arial"/>
                <a:cs typeface="Arial"/>
              </a:rPr>
              <a:t>​</a:t>
            </a:r>
          </a:p>
        </p:txBody>
      </p:sp>
      <p:sp>
        <p:nvSpPr>
          <p:cNvPr id="25" name="Esagono 10">
            <a:extLst>
              <a:ext uri="{FF2B5EF4-FFF2-40B4-BE49-F238E27FC236}">
                <a16:creationId xmlns:a16="http://schemas.microsoft.com/office/drawing/2014/main" id="{AFEE92D2-59AE-88AA-44F4-DFC3E2D1B6CC}"/>
              </a:ext>
            </a:extLst>
          </p:cNvPr>
          <p:cNvSpPr/>
          <p:nvPr/>
        </p:nvSpPr>
        <p:spPr>
          <a:xfrm rot="10800000" flipV="1">
            <a:off x="4994648" y="1428582"/>
            <a:ext cx="2155393" cy="2133324"/>
          </a:xfrm>
          <a:prstGeom prst="hexagon">
            <a:avLst/>
          </a:prstGeom>
          <a:solidFill>
            <a:srgbClr val="44841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0" i="0" u="none" strike="noStrike" baseline="0" dirty="0">
                <a:solidFill>
                  <a:srgbClr val="FFFFFF"/>
                </a:solidFill>
                <a:latin typeface="Oxfam TSTAR PRO" panose="02000806030000020004"/>
                <a:ea typeface="Oxfam TSTAR PRO" panose="02000806030000020004"/>
                <a:cs typeface="Calibri"/>
              </a:rPr>
              <a:t>Migrants</a:t>
            </a:r>
            <a:r>
              <a:rPr lang="en-GB" sz="1400" dirty="0">
                <a:solidFill>
                  <a:srgbClr val="FFFFFF"/>
                </a:solidFill>
                <a:latin typeface="Oxfam TSTAR PRO" panose="02000806030000020004"/>
                <a:ea typeface="Oxfam TSTAR PRO" panose="02000806030000020004"/>
                <a:cs typeface="Calibri"/>
              </a:rPr>
              <a:t> and refugees</a:t>
            </a:r>
            <a:r>
              <a:rPr lang="en-GB" sz="1400" b="0" i="0" u="none" strike="noStrike" baseline="0" dirty="0">
                <a:solidFill>
                  <a:srgbClr val="FFFFFF"/>
                </a:solidFill>
                <a:latin typeface="Oxfam TSTAR PRO" panose="02000806030000020004"/>
                <a:ea typeface="Oxfam TSTAR PRO" panose="02000806030000020004"/>
                <a:cs typeface="Calibri"/>
              </a:rPr>
              <a:t>’ rights advocacy and campaigns.</a:t>
            </a:r>
            <a:endParaRPr lang="en-GB" sz="1400" dirty="0">
              <a:solidFill>
                <a:srgbClr val="000000"/>
              </a:solidFill>
              <a:latin typeface="Oxfam TSTAR PRO" panose="02000806030000020004"/>
              <a:ea typeface="Oxfam TSTAR PRO" panose="02000806030000020004"/>
              <a:cs typeface="Calibri"/>
            </a:endParaRPr>
          </a:p>
        </p:txBody>
      </p:sp>
      <p:sp>
        <p:nvSpPr>
          <p:cNvPr id="11" name="CasellaDiTesto 10">
            <a:extLst>
              <a:ext uri="{FF2B5EF4-FFF2-40B4-BE49-F238E27FC236}">
                <a16:creationId xmlns:a16="http://schemas.microsoft.com/office/drawing/2014/main" id="{48F7BC43-91F5-4635-9C51-90DE1A2FB512}"/>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a:ea typeface="Oxfam TSTAR PRO" panose="02000806030000020004" pitchFamily="2" charset="-128"/>
              </a:rPr>
              <a:t>Oxfam</a:t>
            </a:r>
            <a:endParaRPr lang="en-US" sz="1200" dirty="0">
              <a:solidFill>
                <a:srgbClr val="44841A"/>
              </a:solidFill>
              <a:latin typeface="Oxfam TSTAR PRO" panose="02000806030000020004"/>
              <a:ea typeface="Oxfam TSTAR PRO" panose="02000806030000020004" pitchFamily="2" charset="-128"/>
            </a:endParaRPr>
          </a:p>
          <a:p>
            <a:pPr>
              <a:lnSpc>
                <a:spcPct val="150000"/>
              </a:lnSpc>
            </a:pPr>
            <a:r>
              <a:rPr lang="en-GB" sz="1200" dirty="0">
                <a:solidFill>
                  <a:srgbClr val="44841A"/>
                </a:solidFill>
                <a:latin typeface="Oxfam TSTAR PRO" panose="02000806030000020004"/>
                <a:ea typeface="Oxfam TSTAR PRO" panose="02000806030000020004" pitchFamily="2" charset="-128"/>
              </a:rPr>
              <a:t>What is the Human Mobility Initiative?</a:t>
            </a:r>
            <a:endParaRPr lang="it-IT" sz="1200" dirty="0">
              <a:solidFill>
                <a:srgbClr val="44841A"/>
              </a:solidFill>
              <a:latin typeface="Oxfam TSTAR PRO" panose="02000806030000020004"/>
              <a:ea typeface="Oxfam TSTAR PRO" panose="02000806030000020004" pitchFamily="2" charset="-128"/>
            </a:endParaRPr>
          </a:p>
          <a:p>
            <a:pPr>
              <a:lnSpc>
                <a:spcPct val="150000"/>
              </a:lnSpc>
            </a:pPr>
            <a:r>
              <a:rPr lang="it-IT" sz="1200" dirty="0">
                <a:solidFill>
                  <a:srgbClr val="44841A"/>
                </a:solidFill>
                <a:latin typeface="Oxfam TSTAR PRO" panose="02000806030000020004"/>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a:ea typeface="Oxfam TSTAR PRO" panose="02000806030000020004" pitchFamily="2" charset="-128"/>
              </a:rPr>
              <a:t>Which activities do we prioritize?</a:t>
            </a:r>
            <a:endParaRPr lang="it-IT" sz="1200" dirty="0">
              <a:solidFill>
                <a:srgbClr val="44841A"/>
              </a:solidFill>
              <a:latin typeface="Oxfam TSTAR PRO" panose="02000806030000020004"/>
              <a:ea typeface="Oxfam TSTAR PRO" panose="02000806030000020004" pitchFamily="2" charset="-128"/>
            </a:endParaRPr>
          </a:p>
          <a:p>
            <a:pPr>
              <a:lnSpc>
                <a:spcPct val="150000"/>
              </a:lnSpc>
            </a:pPr>
            <a:r>
              <a:rPr lang="en-GB" sz="1200" dirty="0">
                <a:solidFill>
                  <a:srgbClr val="44841A"/>
                </a:solidFill>
                <a:latin typeface="Oxfam TSTAR PRO" panose="02000806030000020004"/>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a:ea typeface="Oxfam TSTAR PRO" panose="02000806030000020004" pitchFamily="2" charset="-128"/>
              </a:rPr>
              <a:t>Grant</a:t>
            </a:r>
          </a:p>
          <a:p>
            <a:pPr>
              <a:lnSpc>
                <a:spcPct val="150000"/>
              </a:lnSpc>
            </a:pPr>
            <a:r>
              <a:rPr lang="en-US" sz="1200" dirty="0">
                <a:solidFill>
                  <a:srgbClr val="44841A"/>
                </a:solidFill>
                <a:latin typeface="Oxfam TSTAR PRO" panose="02000806030000020004"/>
                <a:ea typeface="Oxfam TSTAR PRO" panose="02000806030000020004" pitchFamily="2" charset="-128"/>
              </a:rPr>
              <a:t>Timeline</a:t>
            </a:r>
          </a:p>
        </p:txBody>
      </p:sp>
      <p:sp>
        <p:nvSpPr>
          <p:cNvPr id="13" name="CasellaDiTesto 12">
            <a:extLst>
              <a:ext uri="{FF2B5EF4-FFF2-40B4-BE49-F238E27FC236}">
                <a16:creationId xmlns:a16="http://schemas.microsoft.com/office/drawing/2014/main" id="{4A34EE21-A6BE-4052-A68C-7543CCDDFC6D}"/>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14" name="Ovale 13">
            <a:extLst>
              <a:ext uri="{FF2B5EF4-FFF2-40B4-BE49-F238E27FC236}">
                <a16:creationId xmlns:a16="http://schemas.microsoft.com/office/drawing/2014/main" id="{81ECF700-72B0-4340-B1DE-74357A75134B}"/>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15" name="Ovale 14">
            <a:extLst>
              <a:ext uri="{FF2B5EF4-FFF2-40B4-BE49-F238E27FC236}">
                <a16:creationId xmlns:a16="http://schemas.microsoft.com/office/drawing/2014/main" id="{64FF2397-B6EE-428B-9142-8D8643AFCF58}"/>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16" name="Ovale 15">
            <a:extLst>
              <a:ext uri="{FF2B5EF4-FFF2-40B4-BE49-F238E27FC236}">
                <a16:creationId xmlns:a16="http://schemas.microsoft.com/office/drawing/2014/main" id="{A4B24749-999A-488F-A3EF-F288EC97052C}"/>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17" name="Ovale 16">
            <a:extLst>
              <a:ext uri="{FF2B5EF4-FFF2-40B4-BE49-F238E27FC236}">
                <a16:creationId xmlns:a16="http://schemas.microsoft.com/office/drawing/2014/main" id="{E3B85F6A-ED5F-4806-83DE-92BFBB935607}"/>
              </a:ext>
            </a:extLst>
          </p:cNvPr>
          <p:cNvSpPr/>
          <p:nvPr/>
        </p:nvSpPr>
        <p:spPr>
          <a:xfrm>
            <a:off x="228184" y="3516343"/>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18" name="Ovale 17">
            <a:extLst>
              <a:ext uri="{FF2B5EF4-FFF2-40B4-BE49-F238E27FC236}">
                <a16:creationId xmlns:a16="http://schemas.microsoft.com/office/drawing/2014/main" id="{036FC7A3-129E-4482-B2AC-9D8C973E6238}"/>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19" name="Ovale 18">
            <a:extLst>
              <a:ext uri="{FF2B5EF4-FFF2-40B4-BE49-F238E27FC236}">
                <a16:creationId xmlns:a16="http://schemas.microsoft.com/office/drawing/2014/main" id="{6A9465ED-0368-443E-A6A7-A7E4BDE53F70}"/>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20" name="Ovale 19">
            <a:extLst>
              <a:ext uri="{FF2B5EF4-FFF2-40B4-BE49-F238E27FC236}">
                <a16:creationId xmlns:a16="http://schemas.microsoft.com/office/drawing/2014/main" id="{A0F48603-38B0-4049-919D-9B9EF48F83F0}"/>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Tree>
    <p:extLst>
      <p:ext uri="{BB962C8B-B14F-4D97-AF65-F5344CB8AC3E}">
        <p14:creationId xmlns:p14="http://schemas.microsoft.com/office/powerpoint/2010/main" val="4276082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34B35787-154B-F960-71EF-9E15B11153A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93D612-2C39-839A-371C-9E93070D1B11}"/>
              </a:ext>
            </a:extLst>
          </p:cNvPr>
          <p:cNvSpPr>
            <a:spLocks noGrp="1"/>
          </p:cNvSpPr>
          <p:nvPr>
            <p:ph type="sldNum" sz="quarter" idx="4"/>
          </p:nvPr>
        </p:nvSpPr>
        <p:spPr/>
        <p:txBody>
          <a:bodyPr/>
          <a:lstStyle/>
          <a:p>
            <a:fld id="{F47AA31B-6E6F-A246-9840-C6D6E26CE378}" type="slidenum">
              <a:rPr lang="en-GB" smtClean="0">
                <a:latin typeface="Oxfam TSTAR PRO" panose="02000806030000020004"/>
              </a:rPr>
              <a:pPr/>
              <a:t>16</a:t>
            </a:fld>
            <a:endParaRPr lang="en-GB">
              <a:latin typeface="Oxfam TSTAR PRO" panose="02000806030000020004"/>
            </a:endParaRPr>
          </a:p>
        </p:txBody>
      </p:sp>
      <p:pic>
        <p:nvPicPr>
          <p:cNvPr id="9" name="Immagine 8" descr="Immagine che contiene testo, mappa&#10;&#10;Descrizione generata automaticamente">
            <a:extLst>
              <a:ext uri="{FF2B5EF4-FFF2-40B4-BE49-F238E27FC236}">
                <a16:creationId xmlns:a16="http://schemas.microsoft.com/office/drawing/2014/main" id="{48818C28-9CED-471A-0B63-9081793B94B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B78901A9-EC99-C0B7-620B-9C7FC24C37E8}"/>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4F95934F-3B9F-666B-DD10-CB7C55709D7E}"/>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07F484CE-CEA0-1E8E-C948-FA78C7D75806}"/>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E3679820-78B2-EF60-3613-212183F947E5}"/>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55082E84-2055-F7A6-76A2-E9F42FD62155}"/>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2819947F-DC4D-1B34-4CAE-A43021B58215}"/>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6D0DC180-9AAC-B31C-0EFB-7798AEFCED05}"/>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94F2AA24-F5F7-2CF2-CBE6-838DD8BE74F2}"/>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97FEF036-0F95-6E79-3B3A-DAA937572E54}"/>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4" name="Esagono 3">
            <a:extLst>
              <a:ext uri="{FF2B5EF4-FFF2-40B4-BE49-F238E27FC236}">
                <a16:creationId xmlns:a16="http://schemas.microsoft.com/office/drawing/2014/main" id="{43173B55-CD7C-AF22-6E11-7A70F141859E}"/>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6" name="Esagono 5">
            <a:extLst>
              <a:ext uri="{FF2B5EF4-FFF2-40B4-BE49-F238E27FC236}">
                <a16:creationId xmlns:a16="http://schemas.microsoft.com/office/drawing/2014/main" id="{3C6BFEE3-1667-62CE-262F-0EBC30188AE4}"/>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7" name="Esagono 6">
            <a:extLst>
              <a:ext uri="{FF2B5EF4-FFF2-40B4-BE49-F238E27FC236}">
                <a16:creationId xmlns:a16="http://schemas.microsoft.com/office/drawing/2014/main" id="{DC7802AB-B222-B8F4-3A42-F07B487D6C08}"/>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0" name="Esagono 9">
            <a:extLst>
              <a:ext uri="{FF2B5EF4-FFF2-40B4-BE49-F238E27FC236}">
                <a16:creationId xmlns:a16="http://schemas.microsoft.com/office/drawing/2014/main" id="{0E2D4F77-D576-7FCA-5929-61CE540621B0}"/>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3" name="Esagono 12">
            <a:extLst>
              <a:ext uri="{FF2B5EF4-FFF2-40B4-BE49-F238E27FC236}">
                <a16:creationId xmlns:a16="http://schemas.microsoft.com/office/drawing/2014/main" id="{79BCF9DB-D65F-7F62-1C2D-86F8058F2D6C}"/>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Oxfam TSTAR PRO" panose="02000806030000020004"/>
            </a:endParaRPr>
          </a:p>
        </p:txBody>
      </p:sp>
      <p:sp>
        <p:nvSpPr>
          <p:cNvPr id="14" name="Esagono 13">
            <a:extLst>
              <a:ext uri="{FF2B5EF4-FFF2-40B4-BE49-F238E27FC236}">
                <a16:creationId xmlns:a16="http://schemas.microsoft.com/office/drawing/2014/main" id="{38DEBC79-F09D-9048-EB84-6048424A2840}"/>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5" name="Esagono 14">
            <a:extLst>
              <a:ext uri="{FF2B5EF4-FFF2-40B4-BE49-F238E27FC236}">
                <a16:creationId xmlns:a16="http://schemas.microsoft.com/office/drawing/2014/main" id="{AF29B238-D1F0-1CCC-F511-DE1D45A365A3}"/>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0" name="Esagono 19">
            <a:extLst>
              <a:ext uri="{FF2B5EF4-FFF2-40B4-BE49-F238E27FC236}">
                <a16:creationId xmlns:a16="http://schemas.microsoft.com/office/drawing/2014/main" id="{9930D3F9-3E9D-B39B-63C5-B415E44AC87C}"/>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4" name="Rettangolo 23">
            <a:extLst>
              <a:ext uri="{FF2B5EF4-FFF2-40B4-BE49-F238E27FC236}">
                <a16:creationId xmlns:a16="http://schemas.microsoft.com/office/drawing/2014/main" id="{31211E81-97E0-EA18-1B0E-FCB7B3A026CA}"/>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9" name="CasellaDiTesto 28">
            <a:extLst>
              <a:ext uri="{FF2B5EF4-FFF2-40B4-BE49-F238E27FC236}">
                <a16:creationId xmlns:a16="http://schemas.microsoft.com/office/drawing/2014/main" id="{9F54E5D7-6BDF-B3AB-B7F6-6D418210A494}"/>
              </a:ext>
            </a:extLst>
          </p:cNvPr>
          <p:cNvSpPr txBox="1"/>
          <p:nvPr/>
        </p:nvSpPr>
        <p:spPr>
          <a:xfrm>
            <a:off x="3022689" y="1138406"/>
            <a:ext cx="816249" cy="382092"/>
          </a:xfrm>
          <a:prstGeom prst="rect">
            <a:avLst/>
          </a:prstGeom>
          <a:noFill/>
        </p:spPr>
        <p:txBody>
          <a:bodyPr wrap="none" rtlCol="0">
            <a:spAutoFit/>
          </a:bodyPr>
          <a:lstStyle/>
          <a:p>
            <a:pPr>
              <a:lnSpc>
                <a:spcPct val="150000"/>
              </a:lnSpc>
            </a:pPr>
            <a:r>
              <a:rPr lang="en-GB" sz="1400" b="1">
                <a:latin typeface="Oxfam TSTAR PRO" panose="02000806030000020004"/>
              </a:rPr>
              <a:t>OXFAM</a:t>
            </a:r>
          </a:p>
        </p:txBody>
      </p:sp>
      <p:sp>
        <p:nvSpPr>
          <p:cNvPr id="30" name="CasellaDiTesto 29">
            <a:extLst>
              <a:ext uri="{FF2B5EF4-FFF2-40B4-BE49-F238E27FC236}">
                <a16:creationId xmlns:a16="http://schemas.microsoft.com/office/drawing/2014/main" id="{2B931684-C98F-551B-1101-6C668080A29E}"/>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panose="02000806030000020004"/>
              </a:rPr>
              <a:t>What is the Human Mobility Initiative?</a:t>
            </a:r>
          </a:p>
        </p:txBody>
      </p:sp>
      <p:sp>
        <p:nvSpPr>
          <p:cNvPr id="18" name="CasellaDiTesto 11">
            <a:extLst>
              <a:ext uri="{FF2B5EF4-FFF2-40B4-BE49-F238E27FC236}">
                <a16:creationId xmlns:a16="http://schemas.microsoft.com/office/drawing/2014/main" id="{40C5FDB9-6514-9F4C-F10F-9A35AB239CB4}"/>
              </a:ext>
            </a:extLst>
          </p:cNvPr>
          <p:cNvSpPr txBox="1"/>
          <p:nvPr/>
        </p:nvSpPr>
        <p:spPr>
          <a:xfrm>
            <a:off x="5454906" y="4276650"/>
            <a:ext cx="1401690" cy="738664"/>
          </a:xfrm>
          <a:prstGeom prst="rect">
            <a:avLst/>
          </a:prstGeom>
          <a:noFill/>
        </p:spPr>
        <p:txBody>
          <a:bodyPr wrap="square" rtlCol="0">
            <a:spAutoFit/>
          </a:bodyPr>
          <a:lstStyle/>
          <a:p>
            <a:pPr algn="ctr"/>
            <a:r>
              <a:rPr lang="en-GB" sz="1400" b="1">
                <a:latin typeface="Oxfam TSTAR PRO" panose="02000806030000020004"/>
              </a:rPr>
              <a:t>Which activities do we prioritize?</a:t>
            </a:r>
          </a:p>
        </p:txBody>
      </p:sp>
      <p:sp>
        <p:nvSpPr>
          <p:cNvPr id="22" name="CasellaDiTesto 4">
            <a:extLst>
              <a:ext uri="{FF2B5EF4-FFF2-40B4-BE49-F238E27FC236}">
                <a16:creationId xmlns:a16="http://schemas.microsoft.com/office/drawing/2014/main" id="{062F2545-C90E-650E-ED2A-D809064DE0E3}"/>
              </a:ext>
            </a:extLst>
          </p:cNvPr>
          <p:cNvSpPr txBox="1"/>
          <p:nvPr/>
        </p:nvSpPr>
        <p:spPr>
          <a:xfrm>
            <a:off x="4273793" y="3020556"/>
            <a:ext cx="1401690" cy="738664"/>
          </a:xfrm>
          <a:prstGeom prst="rect">
            <a:avLst/>
          </a:prstGeom>
          <a:noFill/>
        </p:spPr>
        <p:txBody>
          <a:bodyPr wrap="square" rtlCol="0">
            <a:spAutoFit/>
          </a:bodyPr>
          <a:lstStyle/>
          <a:p>
            <a:pPr algn="ctr"/>
            <a:r>
              <a:rPr lang="en-GB" sz="1400" b="1">
                <a:latin typeface="Oxfam TSTAR PRO" panose="02000806030000020004"/>
              </a:rPr>
              <a:t>HMI Fund: the Call for Applications</a:t>
            </a:r>
          </a:p>
        </p:txBody>
      </p:sp>
      <p:sp>
        <p:nvSpPr>
          <p:cNvPr id="28" name="CasellaDiTesto 27">
            <a:extLst>
              <a:ext uri="{FF2B5EF4-FFF2-40B4-BE49-F238E27FC236}">
                <a16:creationId xmlns:a16="http://schemas.microsoft.com/office/drawing/2014/main" id="{399FC715-3A9E-40AC-AE42-49BBD154F28F}"/>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a:ea typeface="Oxfam TSTAR PRO" panose="02000806030000020004" pitchFamily="2" charset="-128"/>
              </a:rPr>
              <a:t>Oxfam</a:t>
            </a:r>
          </a:p>
          <a:p>
            <a:pPr>
              <a:lnSpc>
                <a:spcPct val="150000"/>
              </a:lnSpc>
            </a:pPr>
            <a:r>
              <a:rPr lang="en-GB" sz="1200">
                <a:solidFill>
                  <a:srgbClr val="44841A"/>
                </a:solidFill>
                <a:latin typeface="Oxfam TSTAR PRO" panose="02000806030000020004"/>
                <a:ea typeface="Oxfam TSTAR PRO" panose="02000806030000020004" pitchFamily="2" charset="-128"/>
              </a:rPr>
              <a:t>What is the Human Mobility Initiative?</a:t>
            </a:r>
          </a:p>
          <a:p>
            <a:pPr>
              <a:lnSpc>
                <a:spcPct val="150000"/>
              </a:lnSpc>
            </a:pPr>
            <a:r>
              <a:rPr lang="en-GB" sz="1200">
                <a:solidFill>
                  <a:srgbClr val="44841A"/>
                </a:solidFill>
                <a:latin typeface="Oxfam TSTAR PRO" panose="02000806030000020004"/>
                <a:ea typeface="Oxfam TSTAR PRO" panose="02000806030000020004" pitchFamily="2" charset="-128"/>
              </a:rPr>
              <a:t>HMI Fund: the Call for Applications</a:t>
            </a:r>
          </a:p>
          <a:p>
            <a:pPr>
              <a:lnSpc>
                <a:spcPct val="150000"/>
              </a:lnSpc>
            </a:pPr>
            <a:r>
              <a:rPr lang="en-GB" sz="1200">
                <a:solidFill>
                  <a:srgbClr val="44841A"/>
                </a:solidFill>
                <a:latin typeface="Oxfam TSTAR PRO" panose="02000806030000020004"/>
                <a:ea typeface="Oxfam TSTAR PRO" panose="02000806030000020004" pitchFamily="2" charset="-128"/>
              </a:rPr>
              <a:t>Which activities do we prioritize?</a:t>
            </a:r>
          </a:p>
          <a:p>
            <a:pPr>
              <a:lnSpc>
                <a:spcPct val="150000"/>
              </a:lnSpc>
            </a:pPr>
            <a:r>
              <a:rPr lang="en-GB" sz="1200">
                <a:solidFill>
                  <a:srgbClr val="44841A"/>
                </a:solidFill>
                <a:latin typeface="Oxfam TSTAR PRO" panose="02000806030000020004"/>
                <a:ea typeface="Oxfam TSTAR PRO" panose="02000806030000020004" pitchFamily="2" charset="-128"/>
              </a:rPr>
              <a:t>Eligibility Criteria</a:t>
            </a:r>
          </a:p>
          <a:p>
            <a:pPr>
              <a:lnSpc>
                <a:spcPct val="150000"/>
              </a:lnSpc>
            </a:pPr>
            <a:r>
              <a:rPr lang="en-GB" sz="1200">
                <a:solidFill>
                  <a:srgbClr val="44841A"/>
                </a:solidFill>
                <a:latin typeface="Oxfam TSTAR PRO" panose="02000806030000020004"/>
                <a:ea typeface="Oxfam TSTAR PRO" panose="02000806030000020004" pitchFamily="2" charset="-128"/>
              </a:rPr>
              <a:t>Grant</a:t>
            </a:r>
          </a:p>
          <a:p>
            <a:pPr>
              <a:lnSpc>
                <a:spcPct val="150000"/>
              </a:lnSpc>
            </a:pPr>
            <a:r>
              <a:rPr lang="en-GB" sz="1200">
                <a:solidFill>
                  <a:srgbClr val="44841A"/>
                </a:solidFill>
                <a:latin typeface="Oxfam TSTAR PRO" panose="02000806030000020004"/>
                <a:ea typeface="Oxfam TSTAR PRO" panose="02000806030000020004" pitchFamily="2" charset="-128"/>
              </a:rPr>
              <a:t>Timeline</a:t>
            </a:r>
          </a:p>
        </p:txBody>
      </p:sp>
      <p:sp>
        <p:nvSpPr>
          <p:cNvPr id="31" name="CasellaDiTesto 30">
            <a:extLst>
              <a:ext uri="{FF2B5EF4-FFF2-40B4-BE49-F238E27FC236}">
                <a16:creationId xmlns:a16="http://schemas.microsoft.com/office/drawing/2014/main" id="{80DDE1B2-1BFA-4357-838F-461AE5523137}"/>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32" name="Ovale 31">
            <a:extLst>
              <a:ext uri="{FF2B5EF4-FFF2-40B4-BE49-F238E27FC236}">
                <a16:creationId xmlns:a16="http://schemas.microsoft.com/office/drawing/2014/main" id="{9F0556FF-73AE-4F69-BE17-6B027A493C77}"/>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3" name="Ovale 32">
            <a:extLst>
              <a:ext uri="{FF2B5EF4-FFF2-40B4-BE49-F238E27FC236}">
                <a16:creationId xmlns:a16="http://schemas.microsoft.com/office/drawing/2014/main" id="{13BC9075-4B95-4EDE-A616-F38805205140}"/>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4" name="Ovale 33">
            <a:extLst>
              <a:ext uri="{FF2B5EF4-FFF2-40B4-BE49-F238E27FC236}">
                <a16:creationId xmlns:a16="http://schemas.microsoft.com/office/drawing/2014/main" id="{22B43AA8-E65D-4604-AC4A-B412A06366D6}"/>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5" name="Ovale 34">
            <a:extLst>
              <a:ext uri="{FF2B5EF4-FFF2-40B4-BE49-F238E27FC236}">
                <a16:creationId xmlns:a16="http://schemas.microsoft.com/office/drawing/2014/main" id="{2550BB1D-1554-42CF-AA07-B81952CAF631}"/>
              </a:ext>
            </a:extLst>
          </p:cNvPr>
          <p:cNvSpPr/>
          <p:nvPr/>
        </p:nvSpPr>
        <p:spPr>
          <a:xfrm>
            <a:off x="228184" y="3516343"/>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6" name="Ovale 35">
            <a:extLst>
              <a:ext uri="{FF2B5EF4-FFF2-40B4-BE49-F238E27FC236}">
                <a16:creationId xmlns:a16="http://schemas.microsoft.com/office/drawing/2014/main" id="{3189B799-52F8-470F-A706-247F6CBB4C2D}"/>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7" name="Ovale 36">
            <a:extLst>
              <a:ext uri="{FF2B5EF4-FFF2-40B4-BE49-F238E27FC236}">
                <a16:creationId xmlns:a16="http://schemas.microsoft.com/office/drawing/2014/main" id="{6A839F09-0181-4A4D-98AD-99F1A0A991B2}"/>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8" name="Ovale 37">
            <a:extLst>
              <a:ext uri="{FF2B5EF4-FFF2-40B4-BE49-F238E27FC236}">
                <a16:creationId xmlns:a16="http://schemas.microsoft.com/office/drawing/2014/main" id="{15B4B76B-A054-4AD5-A762-FDA0826C1C93}"/>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Tree>
    <p:extLst>
      <p:ext uri="{BB962C8B-B14F-4D97-AF65-F5344CB8AC3E}">
        <p14:creationId xmlns:p14="http://schemas.microsoft.com/office/powerpoint/2010/main" val="72733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73A22D8A-D211-EA13-C2D0-5E2098FCFC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3205D1-0A15-8F10-5C6A-93F5D160BD1B}"/>
              </a:ext>
            </a:extLst>
          </p:cNvPr>
          <p:cNvSpPr>
            <a:spLocks noGrp="1"/>
          </p:cNvSpPr>
          <p:nvPr>
            <p:ph type="sldNum" sz="quarter" idx="4"/>
          </p:nvPr>
        </p:nvSpPr>
        <p:spPr/>
        <p:txBody>
          <a:bodyPr/>
          <a:lstStyle/>
          <a:p>
            <a:fld id="{F47AA31B-6E6F-A246-9840-C6D6E26CE378}" type="slidenum">
              <a:rPr lang="en-GB" smtClean="0">
                <a:latin typeface="Oxfam TSTAR PRO" panose="02000806030000020004"/>
                <a:ea typeface="Oxfam TSTAR PRO" panose="02000806030000020004"/>
              </a:rPr>
              <a:pPr/>
              <a:t>17</a:t>
            </a:fld>
            <a:endParaRPr lang="en-GB">
              <a:latin typeface="Oxfam TSTAR PRO" panose="02000806030000020004"/>
              <a:ea typeface="Oxfam TSTAR PRO" panose="02000806030000020004"/>
            </a:endParaRPr>
          </a:p>
        </p:txBody>
      </p:sp>
      <p:pic>
        <p:nvPicPr>
          <p:cNvPr id="9" name="Immagine 8" descr="Immagine che contiene testo, mappa&#10;&#10;Descrizione generata automaticamente">
            <a:extLst>
              <a:ext uri="{FF2B5EF4-FFF2-40B4-BE49-F238E27FC236}">
                <a16:creationId xmlns:a16="http://schemas.microsoft.com/office/drawing/2014/main" id="{82E274D1-21F2-8048-56CE-17301CF7B8E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6A2611AA-04E9-73F3-ED4C-A9F9CD48EBA7}"/>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A4A864D2-B517-F7D0-0B1C-07079A36366E}"/>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06DC2CCE-61A2-3B66-99A6-AE22893A570A}"/>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2BC4CBD5-1A5E-2D62-5D66-94A009CB3ACB}"/>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1137078E-4A7C-BD40-A98C-4F725F4C4C61}"/>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C3141410-43C5-62AB-DAC8-B57A3FE4331B}"/>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1969B5FB-7035-398F-E05E-D91273329BFD}"/>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376CF17D-F1A2-A643-900D-C84B6CF3F935}"/>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F6C8E726-765E-B8AC-5D1F-5BA11F08E85D}"/>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4" name="Esagono 3">
            <a:extLst>
              <a:ext uri="{FF2B5EF4-FFF2-40B4-BE49-F238E27FC236}">
                <a16:creationId xmlns:a16="http://schemas.microsoft.com/office/drawing/2014/main" id="{A518A267-2DDA-44D8-0BA7-84A3E325FEE3}"/>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6" name="Esagono 5">
            <a:extLst>
              <a:ext uri="{FF2B5EF4-FFF2-40B4-BE49-F238E27FC236}">
                <a16:creationId xmlns:a16="http://schemas.microsoft.com/office/drawing/2014/main" id="{E7A075CD-8467-8DF8-445A-DECDA4D1B779}"/>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7" name="Esagono 6">
            <a:extLst>
              <a:ext uri="{FF2B5EF4-FFF2-40B4-BE49-F238E27FC236}">
                <a16:creationId xmlns:a16="http://schemas.microsoft.com/office/drawing/2014/main" id="{BA38F938-E3C9-AE55-788F-BDA0AD0F19AC}"/>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10" name="Esagono 9">
            <a:extLst>
              <a:ext uri="{FF2B5EF4-FFF2-40B4-BE49-F238E27FC236}">
                <a16:creationId xmlns:a16="http://schemas.microsoft.com/office/drawing/2014/main" id="{0B83CAF4-A907-D952-DC6D-E27FE2756801}"/>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13" name="Esagono 12">
            <a:extLst>
              <a:ext uri="{FF2B5EF4-FFF2-40B4-BE49-F238E27FC236}">
                <a16:creationId xmlns:a16="http://schemas.microsoft.com/office/drawing/2014/main" id="{05623A31-050E-92CF-2E38-80DD1C2E9691}"/>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14" name="Esagono 13">
            <a:extLst>
              <a:ext uri="{FF2B5EF4-FFF2-40B4-BE49-F238E27FC236}">
                <a16:creationId xmlns:a16="http://schemas.microsoft.com/office/drawing/2014/main" id="{87C12DDD-35C8-1480-D22F-6F79D69442F8}"/>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15" name="Esagono 14">
            <a:extLst>
              <a:ext uri="{FF2B5EF4-FFF2-40B4-BE49-F238E27FC236}">
                <a16:creationId xmlns:a16="http://schemas.microsoft.com/office/drawing/2014/main" id="{1A40E217-72E5-5DF9-4737-3A84881F28CF}"/>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20" name="Esagono 19">
            <a:extLst>
              <a:ext uri="{FF2B5EF4-FFF2-40B4-BE49-F238E27FC236}">
                <a16:creationId xmlns:a16="http://schemas.microsoft.com/office/drawing/2014/main" id="{98F1C7DF-0BF1-1D1A-5946-2BC2B66A9373}"/>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24" name="Rettangolo 23">
            <a:extLst>
              <a:ext uri="{FF2B5EF4-FFF2-40B4-BE49-F238E27FC236}">
                <a16:creationId xmlns:a16="http://schemas.microsoft.com/office/drawing/2014/main" id="{1AC5989C-D87E-07B0-5064-82906185F448}"/>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29" name="CasellaDiTesto 28">
            <a:extLst>
              <a:ext uri="{FF2B5EF4-FFF2-40B4-BE49-F238E27FC236}">
                <a16:creationId xmlns:a16="http://schemas.microsoft.com/office/drawing/2014/main" id="{72340069-E88B-A1D6-B0C7-BA607CC2AB97}"/>
              </a:ext>
            </a:extLst>
          </p:cNvPr>
          <p:cNvSpPr txBox="1"/>
          <p:nvPr/>
        </p:nvSpPr>
        <p:spPr>
          <a:xfrm>
            <a:off x="3022689" y="1138406"/>
            <a:ext cx="854721" cy="384721"/>
          </a:xfrm>
          <a:prstGeom prst="rect">
            <a:avLst/>
          </a:prstGeom>
          <a:noFill/>
        </p:spPr>
        <p:txBody>
          <a:bodyPr wrap="none" rtlCol="0">
            <a:spAutoFit/>
          </a:bodyPr>
          <a:lstStyle/>
          <a:p>
            <a:pPr>
              <a:lnSpc>
                <a:spcPct val="150000"/>
              </a:lnSpc>
            </a:pPr>
            <a:r>
              <a:rPr lang="en-GB" sz="1400" b="1">
                <a:latin typeface="Oxfam TSTAR PRO" panose="02000806030000020004"/>
                <a:ea typeface="Oxfam TSTAR PRO" panose="02000806030000020004"/>
              </a:rPr>
              <a:t>OXFAM</a:t>
            </a:r>
          </a:p>
        </p:txBody>
      </p:sp>
      <p:sp>
        <p:nvSpPr>
          <p:cNvPr id="30" name="CasellaDiTesto 29">
            <a:extLst>
              <a:ext uri="{FF2B5EF4-FFF2-40B4-BE49-F238E27FC236}">
                <a16:creationId xmlns:a16="http://schemas.microsoft.com/office/drawing/2014/main" id="{11B7600E-E137-698D-CE4D-9DEA3DB5C0CA}"/>
              </a:ext>
            </a:extLst>
          </p:cNvPr>
          <p:cNvSpPr txBox="1"/>
          <p:nvPr/>
        </p:nvSpPr>
        <p:spPr>
          <a:xfrm>
            <a:off x="4525480" y="1054070"/>
            <a:ext cx="1401690" cy="954107"/>
          </a:xfrm>
          <a:prstGeom prst="rect">
            <a:avLst/>
          </a:prstGeom>
          <a:noFill/>
        </p:spPr>
        <p:txBody>
          <a:bodyPr wrap="square" rtlCol="0">
            <a:spAutoFit/>
          </a:bodyPr>
          <a:lstStyle/>
          <a:p>
            <a:pPr algn="ctr"/>
            <a:r>
              <a:rPr lang="en-GB" sz="1400" b="1">
                <a:latin typeface="Oxfam TSTAR PRO" panose="02000806030000020004"/>
                <a:ea typeface="Oxfam TSTAR PRO" panose="02000806030000020004"/>
              </a:rPr>
              <a:t>What is the Human Mobility Initiative?</a:t>
            </a:r>
          </a:p>
        </p:txBody>
      </p:sp>
      <p:sp>
        <p:nvSpPr>
          <p:cNvPr id="8" name="CasellaDiTesto 7">
            <a:extLst>
              <a:ext uri="{FF2B5EF4-FFF2-40B4-BE49-F238E27FC236}">
                <a16:creationId xmlns:a16="http://schemas.microsoft.com/office/drawing/2014/main" id="{27CC80FF-8974-E224-1DC3-F8022A10B3B5}"/>
              </a:ext>
            </a:extLst>
          </p:cNvPr>
          <p:cNvSpPr txBox="1"/>
          <p:nvPr/>
        </p:nvSpPr>
        <p:spPr>
          <a:xfrm>
            <a:off x="7127024" y="3224576"/>
            <a:ext cx="1401690" cy="523220"/>
          </a:xfrm>
          <a:prstGeom prst="rect">
            <a:avLst/>
          </a:prstGeom>
          <a:noFill/>
        </p:spPr>
        <p:txBody>
          <a:bodyPr wrap="square" rtlCol="0">
            <a:spAutoFit/>
          </a:bodyPr>
          <a:lstStyle/>
          <a:p>
            <a:pPr algn="ctr"/>
            <a:r>
              <a:rPr lang="en-GB" sz="1400" b="1">
                <a:latin typeface="Oxfam TSTAR PRO" panose="02000806030000020004"/>
                <a:ea typeface="Oxfam TSTAR PRO" panose="02000806030000020004"/>
              </a:rPr>
              <a:t>Eligibility Criteria</a:t>
            </a:r>
          </a:p>
        </p:txBody>
      </p:sp>
      <p:sp>
        <p:nvSpPr>
          <p:cNvPr id="19" name="CasellaDiTesto 11">
            <a:extLst>
              <a:ext uri="{FF2B5EF4-FFF2-40B4-BE49-F238E27FC236}">
                <a16:creationId xmlns:a16="http://schemas.microsoft.com/office/drawing/2014/main" id="{C2057369-E928-040B-796B-F87C11F73D98}"/>
              </a:ext>
            </a:extLst>
          </p:cNvPr>
          <p:cNvSpPr txBox="1"/>
          <p:nvPr/>
        </p:nvSpPr>
        <p:spPr>
          <a:xfrm>
            <a:off x="5454906" y="4276650"/>
            <a:ext cx="1401690" cy="738664"/>
          </a:xfrm>
          <a:prstGeom prst="rect">
            <a:avLst/>
          </a:prstGeom>
          <a:noFill/>
        </p:spPr>
        <p:txBody>
          <a:bodyPr wrap="square" rtlCol="0">
            <a:spAutoFit/>
          </a:bodyPr>
          <a:lstStyle/>
          <a:p>
            <a:pPr algn="ctr"/>
            <a:r>
              <a:rPr lang="en-GB" sz="1400" b="1">
                <a:latin typeface="Oxfam TSTAR PRO" panose="02000806030000020004"/>
                <a:ea typeface="Oxfam TSTAR PRO" panose="02000806030000020004"/>
              </a:rPr>
              <a:t>Which activities do we prioritize?</a:t>
            </a:r>
          </a:p>
        </p:txBody>
      </p:sp>
      <p:sp>
        <p:nvSpPr>
          <p:cNvPr id="22" name="CasellaDiTesto 4">
            <a:extLst>
              <a:ext uri="{FF2B5EF4-FFF2-40B4-BE49-F238E27FC236}">
                <a16:creationId xmlns:a16="http://schemas.microsoft.com/office/drawing/2014/main" id="{797431F9-EDAF-E020-6F73-0C212BF4ADBD}"/>
              </a:ext>
            </a:extLst>
          </p:cNvPr>
          <p:cNvSpPr txBox="1"/>
          <p:nvPr/>
        </p:nvSpPr>
        <p:spPr>
          <a:xfrm>
            <a:off x="4273793" y="3020556"/>
            <a:ext cx="1401690" cy="738664"/>
          </a:xfrm>
          <a:prstGeom prst="rect">
            <a:avLst/>
          </a:prstGeom>
          <a:noFill/>
        </p:spPr>
        <p:txBody>
          <a:bodyPr wrap="square" rtlCol="0">
            <a:spAutoFit/>
          </a:bodyPr>
          <a:lstStyle/>
          <a:p>
            <a:pPr algn="ctr"/>
            <a:r>
              <a:rPr lang="en-GB" sz="1400" b="1">
                <a:latin typeface="Oxfam TSTAR PRO" panose="02000806030000020004"/>
                <a:ea typeface="Oxfam TSTAR PRO" panose="02000806030000020004"/>
              </a:rPr>
              <a:t>HMI Fund: the Call for Applications</a:t>
            </a:r>
          </a:p>
        </p:txBody>
      </p:sp>
      <p:sp>
        <p:nvSpPr>
          <p:cNvPr id="31" name="CasellaDiTesto 30">
            <a:extLst>
              <a:ext uri="{FF2B5EF4-FFF2-40B4-BE49-F238E27FC236}">
                <a16:creationId xmlns:a16="http://schemas.microsoft.com/office/drawing/2014/main" id="{DC0E3642-6759-4FE8-9830-400127E743B2}"/>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a:ea typeface="Oxfam TSTAR PRO" panose="02000806030000020004"/>
              </a:rPr>
              <a:t>Oxfam</a:t>
            </a:r>
          </a:p>
          <a:p>
            <a:pPr>
              <a:lnSpc>
                <a:spcPct val="150000"/>
              </a:lnSpc>
            </a:pPr>
            <a:r>
              <a:rPr lang="en-GB" sz="1200">
                <a:solidFill>
                  <a:srgbClr val="44841A"/>
                </a:solidFill>
                <a:latin typeface="Oxfam TSTAR PRO" panose="02000806030000020004"/>
                <a:ea typeface="Oxfam TSTAR PRO" panose="02000806030000020004"/>
              </a:rPr>
              <a:t>What is the Human Mobility Initiative?</a:t>
            </a:r>
          </a:p>
          <a:p>
            <a:pPr>
              <a:lnSpc>
                <a:spcPct val="150000"/>
              </a:lnSpc>
            </a:pPr>
            <a:r>
              <a:rPr lang="en-GB" sz="1200">
                <a:solidFill>
                  <a:srgbClr val="44841A"/>
                </a:solidFill>
                <a:latin typeface="Oxfam TSTAR PRO" panose="02000806030000020004"/>
                <a:ea typeface="Oxfam TSTAR PRO" panose="02000806030000020004"/>
              </a:rPr>
              <a:t>HMI Fund: the Call for Applications</a:t>
            </a:r>
          </a:p>
          <a:p>
            <a:pPr>
              <a:lnSpc>
                <a:spcPct val="150000"/>
              </a:lnSpc>
            </a:pPr>
            <a:r>
              <a:rPr lang="en-GB" sz="1200">
                <a:solidFill>
                  <a:srgbClr val="44841A"/>
                </a:solidFill>
                <a:latin typeface="Oxfam TSTAR PRO" panose="02000806030000020004"/>
                <a:ea typeface="Oxfam TSTAR PRO" panose="02000806030000020004"/>
              </a:rPr>
              <a:t>Which activities do we prioritize?</a:t>
            </a:r>
          </a:p>
          <a:p>
            <a:pPr>
              <a:lnSpc>
                <a:spcPct val="150000"/>
              </a:lnSpc>
            </a:pPr>
            <a:r>
              <a:rPr lang="en-GB" sz="1200">
                <a:solidFill>
                  <a:srgbClr val="44841A"/>
                </a:solidFill>
                <a:latin typeface="Oxfam TSTAR PRO" panose="02000806030000020004"/>
                <a:ea typeface="Oxfam TSTAR PRO" panose="02000806030000020004"/>
              </a:rPr>
              <a:t>Eligibility Criteria</a:t>
            </a:r>
          </a:p>
          <a:p>
            <a:pPr>
              <a:lnSpc>
                <a:spcPct val="150000"/>
              </a:lnSpc>
            </a:pPr>
            <a:r>
              <a:rPr lang="en-GB" sz="1200">
                <a:solidFill>
                  <a:srgbClr val="44841A"/>
                </a:solidFill>
                <a:latin typeface="Oxfam TSTAR PRO" panose="02000806030000020004"/>
                <a:ea typeface="Oxfam TSTAR PRO" panose="02000806030000020004"/>
              </a:rPr>
              <a:t>Grant</a:t>
            </a:r>
          </a:p>
          <a:p>
            <a:pPr>
              <a:lnSpc>
                <a:spcPct val="150000"/>
              </a:lnSpc>
            </a:pPr>
            <a:r>
              <a:rPr lang="en-GB" sz="1200">
                <a:solidFill>
                  <a:srgbClr val="44841A"/>
                </a:solidFill>
                <a:latin typeface="Oxfam TSTAR PRO" panose="02000806030000020004"/>
                <a:ea typeface="Oxfam TSTAR PRO" panose="02000806030000020004"/>
              </a:rPr>
              <a:t>Timeline</a:t>
            </a:r>
          </a:p>
        </p:txBody>
      </p:sp>
      <p:sp>
        <p:nvSpPr>
          <p:cNvPr id="32" name="CasellaDiTesto 31">
            <a:extLst>
              <a:ext uri="{FF2B5EF4-FFF2-40B4-BE49-F238E27FC236}">
                <a16:creationId xmlns:a16="http://schemas.microsoft.com/office/drawing/2014/main" id="{E2289869-FCBC-498B-93E6-7D36360C8F63}"/>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33" name="Ovale 32">
            <a:extLst>
              <a:ext uri="{FF2B5EF4-FFF2-40B4-BE49-F238E27FC236}">
                <a16:creationId xmlns:a16="http://schemas.microsoft.com/office/drawing/2014/main" id="{147C384F-F17D-4F31-8F70-37BF81CCB919}"/>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4" name="Ovale 33">
            <a:extLst>
              <a:ext uri="{FF2B5EF4-FFF2-40B4-BE49-F238E27FC236}">
                <a16:creationId xmlns:a16="http://schemas.microsoft.com/office/drawing/2014/main" id="{4F6933E3-3F6A-4ED0-A9A6-B11F761E00F4}"/>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5" name="Ovale 34">
            <a:extLst>
              <a:ext uri="{FF2B5EF4-FFF2-40B4-BE49-F238E27FC236}">
                <a16:creationId xmlns:a16="http://schemas.microsoft.com/office/drawing/2014/main" id="{18AFF289-2A9A-480A-A5A4-BA2E9092AD4B}"/>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6" name="Ovale 35">
            <a:extLst>
              <a:ext uri="{FF2B5EF4-FFF2-40B4-BE49-F238E27FC236}">
                <a16:creationId xmlns:a16="http://schemas.microsoft.com/office/drawing/2014/main" id="{EC8A8168-6263-460A-A301-36172E47DF50}"/>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7" name="Ovale 36">
            <a:extLst>
              <a:ext uri="{FF2B5EF4-FFF2-40B4-BE49-F238E27FC236}">
                <a16:creationId xmlns:a16="http://schemas.microsoft.com/office/drawing/2014/main" id="{032BDB37-5A65-4484-89EB-7004B9740A4C}"/>
              </a:ext>
            </a:extLst>
          </p:cNvPr>
          <p:cNvSpPr/>
          <p:nvPr/>
        </p:nvSpPr>
        <p:spPr>
          <a:xfrm>
            <a:off x="235028" y="4029035"/>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8" name="Ovale 37">
            <a:extLst>
              <a:ext uri="{FF2B5EF4-FFF2-40B4-BE49-F238E27FC236}">
                <a16:creationId xmlns:a16="http://schemas.microsoft.com/office/drawing/2014/main" id="{0105E088-5545-43C8-A727-D7FE5FA9808C}"/>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9" name="Ovale 38">
            <a:extLst>
              <a:ext uri="{FF2B5EF4-FFF2-40B4-BE49-F238E27FC236}">
                <a16:creationId xmlns:a16="http://schemas.microsoft.com/office/drawing/2014/main" id="{CC1F4E5D-E3BE-4CA8-80A3-1D4332D1F6F9}"/>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Tree>
    <p:extLst>
      <p:ext uri="{BB962C8B-B14F-4D97-AF65-F5344CB8AC3E}">
        <p14:creationId xmlns:p14="http://schemas.microsoft.com/office/powerpoint/2010/main" val="209573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8A3F56-7070-AF97-C8B6-0EBB7989DE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66E44E-C979-8223-A8C5-892B1EE40E40}"/>
              </a:ext>
            </a:extLst>
          </p:cNvPr>
          <p:cNvSpPr>
            <a:spLocks noGrp="1"/>
          </p:cNvSpPr>
          <p:nvPr>
            <p:ph type="sldNum" sz="quarter" idx="4"/>
          </p:nvPr>
        </p:nvSpPr>
        <p:spPr/>
        <p:txBody>
          <a:bodyPr/>
          <a:lstStyle/>
          <a:p>
            <a:fld id="{F47AA31B-6E6F-A246-9840-C6D6E26CE378}" type="slidenum">
              <a:rPr lang="en-US" smtClean="0">
                <a:latin typeface="Oxfam TSTAR PRO" panose="02000806030000020004"/>
                <a:ea typeface="Oxfam TSTAR PRO" panose="02000806030000020004"/>
              </a:rPr>
              <a:pPr/>
              <a:t>18</a:t>
            </a:fld>
            <a:endParaRPr lang="en-US">
              <a:latin typeface="Oxfam TSTAR PRO" panose="02000806030000020004"/>
              <a:ea typeface="Oxfam TSTAR PRO" panose="02000806030000020004"/>
            </a:endParaRPr>
          </a:p>
        </p:txBody>
      </p:sp>
      <p:sp>
        <p:nvSpPr>
          <p:cNvPr id="2" name="Rettangolo 1">
            <a:extLst>
              <a:ext uri="{FF2B5EF4-FFF2-40B4-BE49-F238E27FC236}">
                <a16:creationId xmlns:a16="http://schemas.microsoft.com/office/drawing/2014/main" id="{C5BC42FB-F037-B4D3-5159-5767A78E99F3}"/>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Oxfam TSTAR PRO" panose="02000806030000020004"/>
              <a:ea typeface="Oxfam TSTAR PRO" panose="02000806030000020004"/>
            </a:endParaRPr>
          </a:p>
        </p:txBody>
      </p:sp>
      <p:sp>
        <p:nvSpPr>
          <p:cNvPr id="5" name="CasellaDiTesto 4">
            <a:extLst>
              <a:ext uri="{FF2B5EF4-FFF2-40B4-BE49-F238E27FC236}">
                <a16:creationId xmlns:a16="http://schemas.microsoft.com/office/drawing/2014/main" id="{00E6BBF7-2DE4-7412-D8FF-1D81C3980893}"/>
              </a:ext>
            </a:extLst>
          </p:cNvPr>
          <p:cNvSpPr txBox="1"/>
          <p:nvPr/>
        </p:nvSpPr>
        <p:spPr>
          <a:xfrm>
            <a:off x="5411838" y="222488"/>
            <a:ext cx="2844075" cy="461665"/>
          </a:xfrm>
          <a:prstGeom prst="rect">
            <a:avLst/>
          </a:prstGeom>
          <a:noFill/>
        </p:spPr>
        <p:txBody>
          <a:bodyPr wrap="square" lIns="91440" tIns="45720" rIns="91440" bIns="45720" rtlCol="0" anchor="t">
            <a:spAutoFit/>
          </a:bodyPr>
          <a:lstStyle/>
          <a:p>
            <a:pPr algn="ctr"/>
            <a:r>
              <a:rPr lang="en-GB" sz="2400" b="1">
                <a:latin typeface="Oxfam TSTAR PRO" panose="02000806030000020004"/>
                <a:ea typeface="Oxfam TSTAR PRO" panose="02000806030000020004"/>
                <a:cs typeface="Calibri"/>
              </a:rPr>
              <a:t>ELIGIBILITY CRITERIA</a:t>
            </a:r>
            <a:endParaRPr lang="it-IT" sz="2400" b="1">
              <a:latin typeface="Oxfam TSTAR PRO" panose="02000806030000020004"/>
              <a:ea typeface="Oxfam TSTAR PRO" panose="02000806030000020004"/>
              <a:cs typeface="Calibri"/>
            </a:endParaRPr>
          </a:p>
        </p:txBody>
      </p:sp>
      <p:sp>
        <p:nvSpPr>
          <p:cNvPr id="9" name="CasellaDiTesto 8">
            <a:extLst>
              <a:ext uri="{FF2B5EF4-FFF2-40B4-BE49-F238E27FC236}">
                <a16:creationId xmlns:a16="http://schemas.microsoft.com/office/drawing/2014/main" id="{71BDD2DE-70C4-9222-095B-67BD75BB3FFC}"/>
              </a:ext>
            </a:extLst>
          </p:cNvPr>
          <p:cNvSpPr txBox="1"/>
          <p:nvPr/>
        </p:nvSpPr>
        <p:spPr>
          <a:xfrm>
            <a:off x="3047439" y="995063"/>
            <a:ext cx="1692771" cy="338554"/>
          </a:xfrm>
          <a:prstGeom prst="rect">
            <a:avLst/>
          </a:prstGeom>
          <a:noFill/>
        </p:spPr>
        <p:txBody>
          <a:bodyPr wrap="none" lIns="91440" tIns="45720" rIns="91440" bIns="45720" rtlCol="0" anchor="t">
            <a:spAutoFit/>
          </a:bodyPr>
          <a:lstStyle/>
          <a:p>
            <a:r>
              <a:rPr lang="en-GB" sz="1600" b="1">
                <a:solidFill>
                  <a:srgbClr val="44841A"/>
                </a:solidFill>
                <a:latin typeface="Oxfam TSTAR PRO" panose="02000806030000020004"/>
                <a:ea typeface="Oxfam TSTAR PRO" panose="02000806030000020004"/>
                <a:cs typeface="Calibri"/>
              </a:rPr>
              <a:t>Non-profit nature</a:t>
            </a:r>
            <a:endParaRPr lang="it-IT" sz="1600" b="1">
              <a:solidFill>
                <a:srgbClr val="44841A"/>
              </a:solidFill>
              <a:latin typeface="Oxfam TSTAR PRO" panose="02000806030000020004"/>
              <a:ea typeface="Oxfam TSTAR PRO" panose="02000806030000020004"/>
              <a:cs typeface="Calibri"/>
            </a:endParaRPr>
          </a:p>
        </p:txBody>
      </p:sp>
      <p:sp>
        <p:nvSpPr>
          <p:cNvPr id="11" name="CasellaDiTesto 10">
            <a:extLst>
              <a:ext uri="{FF2B5EF4-FFF2-40B4-BE49-F238E27FC236}">
                <a16:creationId xmlns:a16="http://schemas.microsoft.com/office/drawing/2014/main" id="{537FD813-5BB0-4A99-64B6-80983600D9E0}"/>
              </a:ext>
            </a:extLst>
          </p:cNvPr>
          <p:cNvSpPr txBox="1"/>
          <p:nvPr/>
        </p:nvSpPr>
        <p:spPr>
          <a:xfrm>
            <a:off x="3049861" y="3947033"/>
            <a:ext cx="1633845" cy="338554"/>
          </a:xfrm>
          <a:prstGeom prst="rect">
            <a:avLst/>
          </a:prstGeom>
          <a:noFill/>
        </p:spPr>
        <p:txBody>
          <a:bodyPr wrap="none" lIns="91440" tIns="45720" rIns="91440" bIns="45720" rtlCol="0" anchor="t">
            <a:spAutoFit/>
          </a:bodyPr>
          <a:lstStyle/>
          <a:p>
            <a:r>
              <a:rPr lang="en-GB" sz="1600" b="1">
                <a:solidFill>
                  <a:srgbClr val="44841A"/>
                </a:solidFill>
                <a:latin typeface="Oxfam TSTAR PRO" panose="02000806030000020004"/>
                <a:ea typeface="Oxfam TSTAR PRO" panose="02000806030000020004"/>
                <a:cs typeface="Calibri"/>
              </a:rPr>
              <a:t>Valid registration</a:t>
            </a:r>
            <a:endParaRPr lang="it-IT" sz="1600" b="1">
              <a:solidFill>
                <a:srgbClr val="44841A"/>
              </a:solidFill>
              <a:latin typeface="Oxfam TSTAR PRO" panose="02000806030000020004"/>
              <a:ea typeface="Oxfam TSTAR PRO" panose="02000806030000020004"/>
              <a:cs typeface="Calibri"/>
            </a:endParaRPr>
          </a:p>
        </p:txBody>
      </p:sp>
      <p:sp>
        <p:nvSpPr>
          <p:cNvPr id="16" name="Ovale 15">
            <a:extLst>
              <a:ext uri="{FF2B5EF4-FFF2-40B4-BE49-F238E27FC236}">
                <a16:creationId xmlns:a16="http://schemas.microsoft.com/office/drawing/2014/main" id="{7C4E56B9-45DF-2D62-3AC7-11C144D7DAC7}"/>
              </a:ext>
            </a:extLst>
          </p:cNvPr>
          <p:cNvSpPr/>
          <p:nvPr/>
        </p:nvSpPr>
        <p:spPr>
          <a:xfrm>
            <a:off x="2646234" y="969882"/>
            <a:ext cx="376989" cy="376989"/>
          </a:xfrm>
          <a:prstGeom prst="ellipse">
            <a:avLst/>
          </a:prstGeom>
          <a:solidFill>
            <a:srgbClr val="44841A"/>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b="1">
                <a:solidFill>
                  <a:srgbClr val="FFFFFF"/>
                </a:solidFill>
                <a:latin typeface="Oxfam TSTAR PRO" panose="02000806030000020004"/>
                <a:ea typeface="Oxfam TSTAR PRO" panose="02000806030000020004"/>
              </a:rPr>
              <a:t>1</a:t>
            </a:r>
          </a:p>
        </p:txBody>
      </p:sp>
      <p:sp>
        <p:nvSpPr>
          <p:cNvPr id="17" name="Ovale 16">
            <a:extLst>
              <a:ext uri="{FF2B5EF4-FFF2-40B4-BE49-F238E27FC236}">
                <a16:creationId xmlns:a16="http://schemas.microsoft.com/office/drawing/2014/main" id="{4328D101-379A-E54A-CD7F-0B702B79E129}"/>
              </a:ext>
            </a:extLst>
          </p:cNvPr>
          <p:cNvSpPr/>
          <p:nvPr/>
        </p:nvSpPr>
        <p:spPr>
          <a:xfrm>
            <a:off x="2648333" y="3888848"/>
            <a:ext cx="376989" cy="376989"/>
          </a:xfrm>
          <a:prstGeom prst="ellipse">
            <a:avLst/>
          </a:prstGeom>
          <a:solidFill>
            <a:srgbClr val="44841A"/>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b="1">
                <a:solidFill>
                  <a:srgbClr val="FFFFFF"/>
                </a:solidFill>
                <a:latin typeface="Oxfam TSTAR PRO" panose="02000806030000020004"/>
                <a:ea typeface="Oxfam TSTAR PRO" panose="02000806030000020004"/>
              </a:rPr>
              <a:t>3</a:t>
            </a:r>
          </a:p>
        </p:txBody>
      </p:sp>
      <p:sp>
        <p:nvSpPr>
          <p:cNvPr id="18" name="CasellaDiTesto 17">
            <a:extLst>
              <a:ext uri="{FF2B5EF4-FFF2-40B4-BE49-F238E27FC236}">
                <a16:creationId xmlns:a16="http://schemas.microsoft.com/office/drawing/2014/main" id="{A82E9EF3-CF3B-CCD9-3D9A-FA79F3FA75D0}"/>
              </a:ext>
            </a:extLst>
          </p:cNvPr>
          <p:cNvSpPr txBox="1"/>
          <p:nvPr/>
        </p:nvSpPr>
        <p:spPr>
          <a:xfrm>
            <a:off x="4393340" y="1385986"/>
            <a:ext cx="3097129" cy="307777"/>
          </a:xfrm>
          <a:prstGeom prst="rect">
            <a:avLst/>
          </a:prstGeom>
          <a:noFill/>
        </p:spPr>
        <p:txBody>
          <a:bodyPr wrap="square" lIns="91440" tIns="45720" rIns="91440" bIns="45720" rtlCol="0" anchor="t">
            <a:spAutoFit/>
          </a:bodyPr>
          <a:lstStyle/>
          <a:p>
            <a:r>
              <a:rPr lang="en-GB" sz="1400">
                <a:latin typeface="Oxfam TSTAR PRO" panose="02000806030000020004"/>
                <a:ea typeface="Oxfam TSTAR PRO" panose="02000806030000020004"/>
                <a:cs typeface="Calibri"/>
              </a:rPr>
              <a:t>Are you a non-profit organization*?</a:t>
            </a:r>
          </a:p>
        </p:txBody>
      </p:sp>
      <p:cxnSp>
        <p:nvCxnSpPr>
          <p:cNvPr id="20" name="Connettore diritto 19">
            <a:extLst>
              <a:ext uri="{FF2B5EF4-FFF2-40B4-BE49-F238E27FC236}">
                <a16:creationId xmlns:a16="http://schemas.microsoft.com/office/drawing/2014/main" id="{F2055665-B51F-F641-4393-D7FBE61AEC22}"/>
              </a:ext>
            </a:extLst>
          </p:cNvPr>
          <p:cNvCxnSpPr>
            <a:cxnSpLocks/>
          </p:cNvCxnSpPr>
          <p:nvPr/>
        </p:nvCxnSpPr>
        <p:spPr>
          <a:xfrm flipH="1">
            <a:off x="2693237" y="3429000"/>
            <a:ext cx="8797723" cy="0"/>
          </a:xfrm>
          <a:prstGeom prst="line">
            <a:avLst/>
          </a:prstGeom>
        </p:spPr>
        <p:style>
          <a:lnRef idx="1">
            <a:schemeClr val="accent6"/>
          </a:lnRef>
          <a:fillRef idx="0">
            <a:schemeClr val="accent6"/>
          </a:fillRef>
          <a:effectRef idx="0">
            <a:schemeClr val="accent6"/>
          </a:effectRef>
          <a:fontRef idx="minor">
            <a:schemeClr val="tx1"/>
          </a:fontRef>
        </p:style>
      </p:cxnSp>
      <p:sp>
        <p:nvSpPr>
          <p:cNvPr id="30" name="CasellaDiTesto 29">
            <a:extLst>
              <a:ext uri="{FF2B5EF4-FFF2-40B4-BE49-F238E27FC236}">
                <a16:creationId xmlns:a16="http://schemas.microsoft.com/office/drawing/2014/main" id="{9C414B48-2415-9D0D-2DA9-9C81754076D9}"/>
              </a:ext>
            </a:extLst>
          </p:cNvPr>
          <p:cNvSpPr txBox="1"/>
          <p:nvPr/>
        </p:nvSpPr>
        <p:spPr>
          <a:xfrm>
            <a:off x="7391537" y="1010158"/>
            <a:ext cx="463460" cy="307777"/>
          </a:xfrm>
          <a:prstGeom prst="rect">
            <a:avLst/>
          </a:prstGeom>
          <a:noFill/>
        </p:spPr>
        <p:txBody>
          <a:bodyPr wrap="none" rtlCol="0">
            <a:spAutoFit/>
          </a:bodyPr>
          <a:lstStyle/>
          <a:p>
            <a:r>
              <a:rPr lang="it-IT" sz="1400">
                <a:solidFill>
                  <a:schemeClr val="accent6"/>
                </a:solidFill>
                <a:latin typeface="Oxfam TSTAR PRO" panose="02000806030000020004"/>
                <a:ea typeface="Oxfam TSTAR PRO" panose="02000806030000020004"/>
                <a:cs typeface="Calibri"/>
              </a:rPr>
              <a:t>YES</a:t>
            </a:r>
          </a:p>
        </p:txBody>
      </p:sp>
      <p:sp>
        <p:nvSpPr>
          <p:cNvPr id="31" name="CasellaDiTesto 30">
            <a:extLst>
              <a:ext uri="{FF2B5EF4-FFF2-40B4-BE49-F238E27FC236}">
                <a16:creationId xmlns:a16="http://schemas.microsoft.com/office/drawing/2014/main" id="{EA1F3560-A44B-3EE3-6310-6FE026986670}"/>
              </a:ext>
            </a:extLst>
          </p:cNvPr>
          <p:cNvSpPr txBox="1"/>
          <p:nvPr/>
        </p:nvSpPr>
        <p:spPr>
          <a:xfrm>
            <a:off x="7405478" y="1772932"/>
            <a:ext cx="431528" cy="307777"/>
          </a:xfrm>
          <a:prstGeom prst="rect">
            <a:avLst/>
          </a:prstGeom>
          <a:noFill/>
        </p:spPr>
        <p:txBody>
          <a:bodyPr wrap="none" lIns="91440" tIns="45720" rIns="91440" bIns="45720" rtlCol="0" anchor="t">
            <a:spAutoFit/>
          </a:bodyPr>
          <a:lstStyle/>
          <a:p>
            <a:r>
              <a:rPr lang="it-IT" sz="1400">
                <a:solidFill>
                  <a:srgbClr val="CC3399"/>
                </a:solidFill>
                <a:latin typeface="Oxfam TSTAR PRO" panose="02000806030000020004"/>
                <a:ea typeface="Oxfam TSTAR PRO" panose="02000806030000020004"/>
                <a:cs typeface="Calibri"/>
              </a:rPr>
              <a:t>NO</a:t>
            </a:r>
          </a:p>
        </p:txBody>
      </p:sp>
      <p:sp>
        <p:nvSpPr>
          <p:cNvPr id="32" name="CasellaDiTesto 31">
            <a:extLst>
              <a:ext uri="{FF2B5EF4-FFF2-40B4-BE49-F238E27FC236}">
                <a16:creationId xmlns:a16="http://schemas.microsoft.com/office/drawing/2014/main" id="{09A6C482-0228-67E1-7133-DDA2B73D47F2}"/>
              </a:ext>
            </a:extLst>
          </p:cNvPr>
          <p:cNvSpPr txBox="1"/>
          <p:nvPr/>
        </p:nvSpPr>
        <p:spPr>
          <a:xfrm>
            <a:off x="7917291" y="1148314"/>
            <a:ext cx="822661" cy="307777"/>
          </a:xfrm>
          <a:prstGeom prst="rect">
            <a:avLst/>
          </a:prstGeom>
          <a:noFill/>
        </p:spPr>
        <p:txBody>
          <a:bodyPr wrap="none" rtlCol="0">
            <a:spAutoFit/>
          </a:bodyPr>
          <a:lstStyle/>
          <a:p>
            <a:r>
              <a:rPr lang="it-IT" sz="1400" b="1">
                <a:solidFill>
                  <a:schemeClr val="accent6"/>
                </a:solidFill>
                <a:latin typeface="Oxfam TSTAR PRO" panose="02000806030000020004"/>
                <a:ea typeface="Oxfam TSTAR PRO" panose="02000806030000020004"/>
                <a:cs typeface="Calibri"/>
              </a:rPr>
              <a:t>ELIGIBLE</a:t>
            </a:r>
          </a:p>
        </p:txBody>
      </p:sp>
      <p:sp>
        <p:nvSpPr>
          <p:cNvPr id="33" name="CasellaDiTesto 32">
            <a:extLst>
              <a:ext uri="{FF2B5EF4-FFF2-40B4-BE49-F238E27FC236}">
                <a16:creationId xmlns:a16="http://schemas.microsoft.com/office/drawing/2014/main" id="{F536AB77-96A3-20C4-C0D9-755470BB2B89}"/>
              </a:ext>
            </a:extLst>
          </p:cNvPr>
          <p:cNvSpPr txBox="1"/>
          <p:nvPr/>
        </p:nvSpPr>
        <p:spPr>
          <a:xfrm>
            <a:off x="7905981" y="1577993"/>
            <a:ext cx="1187376" cy="307777"/>
          </a:xfrm>
          <a:prstGeom prst="rect">
            <a:avLst/>
          </a:prstGeom>
          <a:noFill/>
        </p:spPr>
        <p:txBody>
          <a:bodyPr wrap="none" lIns="91440" tIns="45720" rIns="91440" bIns="45720" rtlCol="0" anchor="t">
            <a:spAutoFit/>
          </a:bodyPr>
          <a:lstStyle/>
          <a:p>
            <a:r>
              <a:rPr lang="it-IT" sz="1400" b="1">
                <a:solidFill>
                  <a:srgbClr val="CC3399"/>
                </a:solidFill>
                <a:latin typeface="Oxfam TSTAR PRO" panose="02000806030000020004"/>
                <a:ea typeface="Oxfam TSTAR PRO" panose="02000806030000020004"/>
                <a:cs typeface="Calibri"/>
              </a:rPr>
              <a:t>NOT ELIGIBLE</a:t>
            </a:r>
          </a:p>
        </p:txBody>
      </p:sp>
      <p:sp>
        <p:nvSpPr>
          <p:cNvPr id="34" name="Rettangolo con angoli arrotondati 33">
            <a:extLst>
              <a:ext uri="{FF2B5EF4-FFF2-40B4-BE49-F238E27FC236}">
                <a16:creationId xmlns:a16="http://schemas.microsoft.com/office/drawing/2014/main" id="{4B72CD1F-3F9C-8FCE-B814-FA84305E7C71}"/>
              </a:ext>
            </a:extLst>
          </p:cNvPr>
          <p:cNvSpPr/>
          <p:nvPr/>
        </p:nvSpPr>
        <p:spPr>
          <a:xfrm>
            <a:off x="9246338" y="546345"/>
            <a:ext cx="2490956" cy="1923190"/>
          </a:xfrm>
          <a:prstGeom prst="roundRect">
            <a:avLst/>
          </a:prstGeom>
          <a:solidFill>
            <a:srgbClr val="FBC43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it-IT" sz="1100" b="0" i="0" u="none" strike="noStrike" baseline="0">
                <a:solidFill>
                  <a:srgbClr val="000000"/>
                </a:solidFill>
                <a:latin typeface="Oxfam TSTAR PRO" panose="02000806030000020004"/>
                <a:ea typeface="Oxfam TSTAR PRO" panose="02000806030000020004"/>
                <a:cs typeface="Calibri"/>
              </a:rPr>
              <a:t>*</a:t>
            </a:r>
            <a:r>
              <a:rPr lang="en-US" sz="1100" b="0" i="0" u="none" strike="noStrike" baseline="0">
                <a:solidFill>
                  <a:srgbClr val="000000"/>
                </a:solidFill>
                <a:latin typeface="Oxfam TSTAR PRO" panose="02000806030000020004"/>
                <a:ea typeface="Oxfam TSTAR PRO" panose="02000806030000020004"/>
                <a:cs typeface="Calibri"/>
              </a:rPr>
              <a:t> A non-profit organization is defined as any organization not driven by profit, but by dedication to a specific cause that is the goal of all income beyond that necessary for the operation of the organization. This includes: associations, cooperatives, universities and research centers, and limited liability companies with a nonprofit mission.</a:t>
            </a:r>
            <a:endParaRPr lang="it-IT">
              <a:latin typeface="Oxfam TSTAR PRO" panose="02000806030000020004"/>
              <a:ea typeface="Oxfam TSTAR PRO" panose="02000806030000020004"/>
            </a:endParaRPr>
          </a:p>
        </p:txBody>
      </p:sp>
      <p:sp>
        <p:nvSpPr>
          <p:cNvPr id="39" name="CasellaDiTesto 38">
            <a:extLst>
              <a:ext uri="{FF2B5EF4-FFF2-40B4-BE49-F238E27FC236}">
                <a16:creationId xmlns:a16="http://schemas.microsoft.com/office/drawing/2014/main" id="{06B0FB34-A449-C74F-8667-1D5643D0D2AE}"/>
              </a:ext>
            </a:extLst>
          </p:cNvPr>
          <p:cNvSpPr txBox="1"/>
          <p:nvPr/>
        </p:nvSpPr>
        <p:spPr>
          <a:xfrm>
            <a:off x="2691474" y="5107760"/>
            <a:ext cx="4053470" cy="738664"/>
          </a:xfrm>
          <a:prstGeom prst="rect">
            <a:avLst/>
          </a:prstGeom>
          <a:noFill/>
        </p:spPr>
        <p:txBody>
          <a:bodyPr wrap="square" lIns="91440" tIns="45720" rIns="91440" bIns="45720" rtlCol="0" anchor="t">
            <a:spAutoFit/>
          </a:bodyPr>
          <a:lstStyle/>
          <a:p>
            <a:r>
              <a:rPr lang="en-GB" sz="1400">
                <a:latin typeface="Oxfam TSTAR PRO" panose="02000806030000020004"/>
                <a:ea typeface="Oxfam TSTAR PRO" panose="02000806030000020004"/>
                <a:cs typeface="Calibri"/>
              </a:rPr>
              <a:t>Are you registered in at least one of the countries </a:t>
            </a:r>
          </a:p>
          <a:p>
            <a:r>
              <a:rPr lang="en-GB" sz="1400">
                <a:latin typeface="Oxfam TSTAR PRO" panose="02000806030000020004"/>
                <a:ea typeface="Oxfam TSTAR PRO" panose="02000806030000020004"/>
                <a:cs typeface="Calibri"/>
              </a:rPr>
              <a:t>where you are planning to implement the activities </a:t>
            </a:r>
          </a:p>
          <a:p>
            <a:r>
              <a:rPr lang="en-GB" sz="1400">
                <a:latin typeface="Oxfam TSTAR PRO" panose="02000806030000020004"/>
                <a:ea typeface="Oxfam TSTAR PRO" panose="02000806030000020004"/>
                <a:cs typeface="Calibri"/>
              </a:rPr>
              <a:t>of your project?</a:t>
            </a:r>
          </a:p>
        </p:txBody>
      </p:sp>
      <p:cxnSp>
        <p:nvCxnSpPr>
          <p:cNvPr id="58" name="Connettore a gomito 57">
            <a:extLst>
              <a:ext uri="{FF2B5EF4-FFF2-40B4-BE49-F238E27FC236}">
                <a16:creationId xmlns:a16="http://schemas.microsoft.com/office/drawing/2014/main" id="{6099A679-D807-C64B-1C09-6C70D68B497D}"/>
              </a:ext>
            </a:extLst>
          </p:cNvPr>
          <p:cNvCxnSpPr>
            <a:cxnSpLocks/>
          </p:cNvCxnSpPr>
          <p:nvPr/>
        </p:nvCxnSpPr>
        <p:spPr>
          <a:xfrm flipV="1">
            <a:off x="6549057" y="4593252"/>
            <a:ext cx="1015437" cy="899406"/>
          </a:xfrm>
          <a:prstGeom prst="bentConnector3">
            <a:avLst>
              <a:gd name="adj1" fmla="val 37393"/>
            </a:avLst>
          </a:prstGeom>
          <a:ln w="28575">
            <a:solidFill>
              <a:srgbClr val="8C8C8C"/>
            </a:solidFill>
            <a:tailEnd type="triangle"/>
          </a:ln>
        </p:spPr>
        <p:style>
          <a:lnRef idx="1">
            <a:schemeClr val="accent1"/>
          </a:lnRef>
          <a:fillRef idx="0">
            <a:schemeClr val="accent1"/>
          </a:fillRef>
          <a:effectRef idx="0">
            <a:schemeClr val="accent1"/>
          </a:effectRef>
          <a:fontRef idx="minor">
            <a:schemeClr val="tx1"/>
          </a:fontRef>
        </p:style>
      </p:cxnSp>
      <p:sp>
        <p:nvSpPr>
          <p:cNvPr id="59" name="CasellaDiTesto 58">
            <a:extLst>
              <a:ext uri="{FF2B5EF4-FFF2-40B4-BE49-F238E27FC236}">
                <a16:creationId xmlns:a16="http://schemas.microsoft.com/office/drawing/2014/main" id="{218B1DF7-F49A-55C7-5229-177564D97B96}"/>
              </a:ext>
            </a:extLst>
          </p:cNvPr>
          <p:cNvSpPr txBox="1"/>
          <p:nvPr/>
        </p:nvSpPr>
        <p:spPr>
          <a:xfrm>
            <a:off x="7053749" y="4335483"/>
            <a:ext cx="463460" cy="307777"/>
          </a:xfrm>
          <a:prstGeom prst="rect">
            <a:avLst/>
          </a:prstGeom>
          <a:noFill/>
        </p:spPr>
        <p:txBody>
          <a:bodyPr wrap="none" rtlCol="0">
            <a:spAutoFit/>
          </a:bodyPr>
          <a:lstStyle/>
          <a:p>
            <a:r>
              <a:rPr lang="it-IT" sz="1400">
                <a:solidFill>
                  <a:schemeClr val="accent6"/>
                </a:solidFill>
                <a:latin typeface="Oxfam TSTAR PRO" panose="02000806030000020004"/>
                <a:ea typeface="Oxfam TSTAR PRO" panose="02000806030000020004"/>
                <a:cs typeface="Calibri"/>
              </a:rPr>
              <a:t>YES</a:t>
            </a:r>
          </a:p>
        </p:txBody>
      </p:sp>
      <p:sp>
        <p:nvSpPr>
          <p:cNvPr id="60" name="CasellaDiTesto 59">
            <a:extLst>
              <a:ext uri="{FF2B5EF4-FFF2-40B4-BE49-F238E27FC236}">
                <a16:creationId xmlns:a16="http://schemas.microsoft.com/office/drawing/2014/main" id="{73950020-E03E-BB25-2438-6D535DCE7658}"/>
              </a:ext>
            </a:extLst>
          </p:cNvPr>
          <p:cNvSpPr txBox="1"/>
          <p:nvPr/>
        </p:nvSpPr>
        <p:spPr>
          <a:xfrm>
            <a:off x="7070719" y="6357073"/>
            <a:ext cx="431528" cy="307777"/>
          </a:xfrm>
          <a:prstGeom prst="rect">
            <a:avLst/>
          </a:prstGeom>
          <a:noFill/>
        </p:spPr>
        <p:txBody>
          <a:bodyPr wrap="none" lIns="91440" tIns="45720" rIns="91440" bIns="45720" rtlCol="0" anchor="t">
            <a:spAutoFit/>
          </a:bodyPr>
          <a:lstStyle/>
          <a:p>
            <a:r>
              <a:rPr lang="it-IT" sz="1400">
                <a:solidFill>
                  <a:srgbClr val="CC3399"/>
                </a:solidFill>
                <a:latin typeface="Oxfam TSTAR PRO" panose="02000806030000020004"/>
                <a:ea typeface="Oxfam TSTAR PRO" panose="02000806030000020004"/>
                <a:cs typeface="Calibri"/>
              </a:rPr>
              <a:t>NO</a:t>
            </a:r>
          </a:p>
        </p:txBody>
      </p:sp>
      <p:sp>
        <p:nvSpPr>
          <p:cNvPr id="61" name="CasellaDiTesto 60">
            <a:extLst>
              <a:ext uri="{FF2B5EF4-FFF2-40B4-BE49-F238E27FC236}">
                <a16:creationId xmlns:a16="http://schemas.microsoft.com/office/drawing/2014/main" id="{558E33EF-A61B-2C24-8995-AEA0DD77EFAB}"/>
              </a:ext>
            </a:extLst>
          </p:cNvPr>
          <p:cNvSpPr txBox="1"/>
          <p:nvPr/>
        </p:nvSpPr>
        <p:spPr>
          <a:xfrm>
            <a:off x="7554969" y="4423015"/>
            <a:ext cx="822661" cy="307777"/>
          </a:xfrm>
          <a:prstGeom prst="rect">
            <a:avLst/>
          </a:prstGeom>
          <a:noFill/>
        </p:spPr>
        <p:txBody>
          <a:bodyPr wrap="none" rtlCol="0">
            <a:spAutoFit/>
          </a:bodyPr>
          <a:lstStyle/>
          <a:p>
            <a:r>
              <a:rPr lang="it-IT" sz="1400" b="1">
                <a:solidFill>
                  <a:schemeClr val="accent6"/>
                </a:solidFill>
                <a:latin typeface="Oxfam TSTAR PRO" panose="02000806030000020004"/>
                <a:ea typeface="Oxfam TSTAR PRO" panose="02000806030000020004"/>
                <a:cs typeface="Calibri"/>
              </a:rPr>
              <a:t>ELIGIBLE</a:t>
            </a:r>
          </a:p>
        </p:txBody>
      </p:sp>
      <p:cxnSp>
        <p:nvCxnSpPr>
          <p:cNvPr id="79" name="Connettore diritto 78">
            <a:extLst>
              <a:ext uri="{FF2B5EF4-FFF2-40B4-BE49-F238E27FC236}">
                <a16:creationId xmlns:a16="http://schemas.microsoft.com/office/drawing/2014/main" id="{52136990-1DCC-FD8A-2C53-C988FD921739}"/>
              </a:ext>
            </a:extLst>
          </p:cNvPr>
          <p:cNvCxnSpPr>
            <a:cxnSpLocks/>
          </p:cNvCxnSpPr>
          <p:nvPr/>
        </p:nvCxnSpPr>
        <p:spPr>
          <a:xfrm>
            <a:off x="7712758" y="5011221"/>
            <a:ext cx="0" cy="871227"/>
          </a:xfrm>
          <a:prstGeom prst="line">
            <a:avLst/>
          </a:prstGeom>
          <a:ln w="28575">
            <a:solidFill>
              <a:srgbClr val="8C8C8C"/>
            </a:solidFill>
          </a:ln>
        </p:spPr>
        <p:style>
          <a:lnRef idx="1">
            <a:schemeClr val="dk1"/>
          </a:lnRef>
          <a:fillRef idx="0">
            <a:schemeClr val="dk1"/>
          </a:fillRef>
          <a:effectRef idx="0">
            <a:schemeClr val="dk1"/>
          </a:effectRef>
          <a:fontRef idx="minor">
            <a:schemeClr val="tx1"/>
          </a:fontRef>
        </p:style>
      </p:cxnSp>
      <p:cxnSp>
        <p:nvCxnSpPr>
          <p:cNvPr id="81" name="Connettore 2 80">
            <a:extLst>
              <a:ext uri="{FF2B5EF4-FFF2-40B4-BE49-F238E27FC236}">
                <a16:creationId xmlns:a16="http://schemas.microsoft.com/office/drawing/2014/main" id="{BFD2BA75-2B0A-66BB-10E2-FFB619286006}"/>
              </a:ext>
            </a:extLst>
          </p:cNvPr>
          <p:cNvCxnSpPr>
            <a:cxnSpLocks/>
          </p:cNvCxnSpPr>
          <p:nvPr/>
        </p:nvCxnSpPr>
        <p:spPr>
          <a:xfrm>
            <a:off x="7710979" y="5008662"/>
            <a:ext cx="175827" cy="0"/>
          </a:xfrm>
          <a:prstGeom prst="straightConnector1">
            <a:avLst/>
          </a:prstGeom>
          <a:ln w="28575">
            <a:solidFill>
              <a:srgbClr val="8C8C8C"/>
            </a:solidFill>
            <a:tailEnd type="triangle"/>
          </a:ln>
        </p:spPr>
        <p:style>
          <a:lnRef idx="1">
            <a:schemeClr val="dk1"/>
          </a:lnRef>
          <a:fillRef idx="0">
            <a:schemeClr val="dk1"/>
          </a:fillRef>
          <a:effectRef idx="0">
            <a:schemeClr val="dk1"/>
          </a:effectRef>
          <a:fontRef idx="minor">
            <a:schemeClr val="tx1"/>
          </a:fontRef>
        </p:style>
      </p:cxnSp>
      <p:cxnSp>
        <p:nvCxnSpPr>
          <p:cNvPr id="97" name="Connettore diritto 96">
            <a:extLst>
              <a:ext uri="{FF2B5EF4-FFF2-40B4-BE49-F238E27FC236}">
                <a16:creationId xmlns:a16="http://schemas.microsoft.com/office/drawing/2014/main" id="{258DB8FD-746A-021F-1107-B778E4B887EB}"/>
              </a:ext>
            </a:extLst>
          </p:cNvPr>
          <p:cNvCxnSpPr/>
          <p:nvPr/>
        </p:nvCxnSpPr>
        <p:spPr>
          <a:xfrm>
            <a:off x="6930129" y="5487496"/>
            <a:ext cx="0" cy="918345"/>
          </a:xfrm>
          <a:prstGeom prst="line">
            <a:avLst/>
          </a:prstGeom>
          <a:ln w="28575">
            <a:solidFill>
              <a:srgbClr val="8C8C8C"/>
            </a:solidFill>
          </a:ln>
        </p:spPr>
        <p:style>
          <a:lnRef idx="1">
            <a:schemeClr val="dk1"/>
          </a:lnRef>
          <a:fillRef idx="0">
            <a:schemeClr val="dk1"/>
          </a:fillRef>
          <a:effectRef idx="0">
            <a:schemeClr val="dk1"/>
          </a:effectRef>
          <a:fontRef idx="minor">
            <a:schemeClr val="tx1"/>
          </a:fontRef>
        </p:style>
      </p:cxnSp>
      <p:sp>
        <p:nvSpPr>
          <p:cNvPr id="98" name="CasellaDiTesto 97">
            <a:extLst>
              <a:ext uri="{FF2B5EF4-FFF2-40B4-BE49-F238E27FC236}">
                <a16:creationId xmlns:a16="http://schemas.microsoft.com/office/drawing/2014/main" id="{61D15C40-BFE5-FBE8-7D8B-780C270A43DA}"/>
              </a:ext>
            </a:extLst>
          </p:cNvPr>
          <p:cNvSpPr txBox="1"/>
          <p:nvPr/>
        </p:nvSpPr>
        <p:spPr>
          <a:xfrm>
            <a:off x="6874067" y="5483709"/>
            <a:ext cx="937051" cy="307777"/>
          </a:xfrm>
          <a:prstGeom prst="rect">
            <a:avLst/>
          </a:prstGeom>
          <a:noFill/>
        </p:spPr>
        <p:txBody>
          <a:bodyPr wrap="none" rtlCol="0">
            <a:spAutoFit/>
          </a:bodyPr>
          <a:lstStyle/>
          <a:p>
            <a:r>
              <a:rPr lang="it-IT" sz="1400">
                <a:solidFill>
                  <a:schemeClr val="accent6"/>
                </a:solidFill>
                <a:latin typeface="Oxfam TSTAR PRO" panose="02000806030000020004"/>
                <a:ea typeface="Oxfam TSTAR PRO" panose="02000806030000020004"/>
                <a:cs typeface="Calibri"/>
              </a:rPr>
              <a:t>NO, BUT…</a:t>
            </a:r>
          </a:p>
        </p:txBody>
      </p:sp>
      <p:cxnSp>
        <p:nvCxnSpPr>
          <p:cNvPr id="101" name="Connettore diritto 100">
            <a:extLst>
              <a:ext uri="{FF2B5EF4-FFF2-40B4-BE49-F238E27FC236}">
                <a16:creationId xmlns:a16="http://schemas.microsoft.com/office/drawing/2014/main" id="{472E755E-5949-BA40-803F-0508B10B7330}"/>
              </a:ext>
            </a:extLst>
          </p:cNvPr>
          <p:cNvCxnSpPr>
            <a:cxnSpLocks/>
          </p:cNvCxnSpPr>
          <p:nvPr/>
        </p:nvCxnSpPr>
        <p:spPr>
          <a:xfrm flipH="1">
            <a:off x="6940742" y="5493044"/>
            <a:ext cx="751185" cy="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03" name="Connettore 2 102">
            <a:extLst>
              <a:ext uri="{FF2B5EF4-FFF2-40B4-BE49-F238E27FC236}">
                <a16:creationId xmlns:a16="http://schemas.microsoft.com/office/drawing/2014/main" id="{7DDC3C49-7282-4C47-B845-90323DDCE144}"/>
              </a:ext>
            </a:extLst>
          </p:cNvPr>
          <p:cNvCxnSpPr>
            <a:cxnSpLocks/>
          </p:cNvCxnSpPr>
          <p:nvPr/>
        </p:nvCxnSpPr>
        <p:spPr>
          <a:xfrm>
            <a:off x="7710978" y="5492628"/>
            <a:ext cx="175827" cy="0"/>
          </a:xfrm>
          <a:prstGeom prst="straightConnector1">
            <a:avLst/>
          </a:prstGeom>
          <a:ln w="28575">
            <a:solidFill>
              <a:srgbClr val="8C8C8C"/>
            </a:solidFill>
            <a:tailEnd type="triangle"/>
          </a:ln>
        </p:spPr>
        <p:style>
          <a:lnRef idx="1">
            <a:schemeClr val="dk1"/>
          </a:lnRef>
          <a:fillRef idx="0">
            <a:schemeClr val="dk1"/>
          </a:fillRef>
          <a:effectRef idx="0">
            <a:schemeClr val="dk1"/>
          </a:effectRef>
          <a:fontRef idx="minor">
            <a:schemeClr val="tx1"/>
          </a:fontRef>
        </p:style>
      </p:cxnSp>
      <p:cxnSp>
        <p:nvCxnSpPr>
          <p:cNvPr id="104" name="Connettore 2 103">
            <a:extLst>
              <a:ext uri="{FF2B5EF4-FFF2-40B4-BE49-F238E27FC236}">
                <a16:creationId xmlns:a16="http://schemas.microsoft.com/office/drawing/2014/main" id="{32234010-954B-BF84-D871-2DD600A7E0F9}"/>
              </a:ext>
            </a:extLst>
          </p:cNvPr>
          <p:cNvCxnSpPr>
            <a:cxnSpLocks/>
          </p:cNvCxnSpPr>
          <p:nvPr/>
        </p:nvCxnSpPr>
        <p:spPr>
          <a:xfrm>
            <a:off x="7710977" y="5882448"/>
            <a:ext cx="175827" cy="0"/>
          </a:xfrm>
          <a:prstGeom prst="straightConnector1">
            <a:avLst/>
          </a:prstGeom>
          <a:ln w="28575">
            <a:solidFill>
              <a:srgbClr val="8C8C8C"/>
            </a:solidFill>
            <a:tailEnd type="triangle"/>
          </a:ln>
        </p:spPr>
        <p:style>
          <a:lnRef idx="1">
            <a:schemeClr val="dk1"/>
          </a:lnRef>
          <a:fillRef idx="0">
            <a:schemeClr val="dk1"/>
          </a:fillRef>
          <a:effectRef idx="0">
            <a:schemeClr val="dk1"/>
          </a:effectRef>
          <a:fontRef idx="minor">
            <a:schemeClr val="tx1"/>
          </a:fontRef>
        </p:style>
      </p:cxnSp>
      <p:cxnSp>
        <p:nvCxnSpPr>
          <p:cNvPr id="106" name="Connettore diritto 105">
            <a:extLst>
              <a:ext uri="{FF2B5EF4-FFF2-40B4-BE49-F238E27FC236}">
                <a16:creationId xmlns:a16="http://schemas.microsoft.com/office/drawing/2014/main" id="{2C0BFF94-E161-B31E-9195-8240C9EB9472}"/>
              </a:ext>
            </a:extLst>
          </p:cNvPr>
          <p:cNvCxnSpPr>
            <a:cxnSpLocks/>
          </p:cNvCxnSpPr>
          <p:nvPr/>
        </p:nvCxnSpPr>
        <p:spPr>
          <a:xfrm>
            <a:off x="11005762" y="5017868"/>
            <a:ext cx="125534" cy="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1A246D2D-27E3-55F8-EB29-FD56B779AF19}"/>
              </a:ext>
            </a:extLst>
          </p:cNvPr>
          <p:cNvCxnSpPr/>
          <p:nvPr/>
        </p:nvCxnSpPr>
        <p:spPr>
          <a:xfrm>
            <a:off x="11005762" y="5446834"/>
            <a:ext cx="125534" cy="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3220CCB8-9410-FD24-680C-947DDDD256A5}"/>
              </a:ext>
            </a:extLst>
          </p:cNvPr>
          <p:cNvCxnSpPr/>
          <p:nvPr/>
        </p:nvCxnSpPr>
        <p:spPr>
          <a:xfrm>
            <a:off x="11005762" y="5875800"/>
            <a:ext cx="125534" cy="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sp>
        <p:nvSpPr>
          <p:cNvPr id="109" name="CasellaDiTesto 108">
            <a:extLst>
              <a:ext uri="{FF2B5EF4-FFF2-40B4-BE49-F238E27FC236}">
                <a16:creationId xmlns:a16="http://schemas.microsoft.com/office/drawing/2014/main" id="{B89582F0-98E5-6549-F112-6772715BB4F3}"/>
              </a:ext>
            </a:extLst>
          </p:cNvPr>
          <p:cNvSpPr txBox="1"/>
          <p:nvPr/>
        </p:nvSpPr>
        <p:spPr>
          <a:xfrm>
            <a:off x="11352895" y="5307418"/>
            <a:ext cx="822661" cy="307777"/>
          </a:xfrm>
          <a:prstGeom prst="rect">
            <a:avLst/>
          </a:prstGeom>
          <a:noFill/>
        </p:spPr>
        <p:txBody>
          <a:bodyPr wrap="none" rtlCol="0">
            <a:spAutoFit/>
          </a:bodyPr>
          <a:lstStyle/>
          <a:p>
            <a:r>
              <a:rPr lang="it-IT" sz="1400" b="1">
                <a:solidFill>
                  <a:schemeClr val="accent6"/>
                </a:solidFill>
                <a:latin typeface="Oxfam TSTAR PRO" panose="02000806030000020004"/>
                <a:ea typeface="Oxfam TSTAR PRO" panose="02000806030000020004"/>
                <a:cs typeface="Calibri"/>
              </a:rPr>
              <a:t>ELIGIBLE</a:t>
            </a:r>
          </a:p>
        </p:txBody>
      </p:sp>
      <p:cxnSp>
        <p:nvCxnSpPr>
          <p:cNvPr id="111" name="Connettore diritto 110">
            <a:extLst>
              <a:ext uri="{FF2B5EF4-FFF2-40B4-BE49-F238E27FC236}">
                <a16:creationId xmlns:a16="http://schemas.microsoft.com/office/drawing/2014/main" id="{DF88DD9F-4AF9-EA65-AC5C-DB686A3D2C48}"/>
              </a:ext>
            </a:extLst>
          </p:cNvPr>
          <p:cNvCxnSpPr/>
          <p:nvPr/>
        </p:nvCxnSpPr>
        <p:spPr>
          <a:xfrm>
            <a:off x="11131296" y="5008662"/>
            <a:ext cx="0" cy="865950"/>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13" name="Connettore 2 112">
            <a:extLst>
              <a:ext uri="{FF2B5EF4-FFF2-40B4-BE49-F238E27FC236}">
                <a16:creationId xmlns:a16="http://schemas.microsoft.com/office/drawing/2014/main" id="{7D8B8735-D65A-2367-10D6-B90ED85810F7}"/>
              </a:ext>
            </a:extLst>
          </p:cNvPr>
          <p:cNvCxnSpPr>
            <a:cxnSpLocks/>
          </p:cNvCxnSpPr>
          <p:nvPr/>
        </p:nvCxnSpPr>
        <p:spPr>
          <a:xfrm flipV="1">
            <a:off x="11131296" y="5441637"/>
            <a:ext cx="243397" cy="5197"/>
          </a:xfrm>
          <a:prstGeom prst="straightConnector1">
            <a:avLst/>
          </a:prstGeom>
          <a:ln w="28575">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ttore 2 115">
            <a:extLst>
              <a:ext uri="{FF2B5EF4-FFF2-40B4-BE49-F238E27FC236}">
                <a16:creationId xmlns:a16="http://schemas.microsoft.com/office/drawing/2014/main" id="{8F1379DA-3F1A-3BB6-787F-74F1285E240F}"/>
              </a:ext>
            </a:extLst>
          </p:cNvPr>
          <p:cNvCxnSpPr/>
          <p:nvPr/>
        </p:nvCxnSpPr>
        <p:spPr>
          <a:xfrm>
            <a:off x="6929628" y="6391275"/>
            <a:ext cx="634866" cy="0"/>
          </a:xfrm>
          <a:prstGeom prst="straightConnector1">
            <a:avLst/>
          </a:prstGeom>
          <a:ln w="28575">
            <a:solidFill>
              <a:srgbClr val="8C8C8C"/>
            </a:solidFill>
            <a:tailEnd type="triangle"/>
          </a:ln>
        </p:spPr>
        <p:style>
          <a:lnRef idx="1">
            <a:schemeClr val="dk1"/>
          </a:lnRef>
          <a:fillRef idx="0">
            <a:schemeClr val="dk1"/>
          </a:fillRef>
          <a:effectRef idx="0">
            <a:schemeClr val="dk1"/>
          </a:effectRef>
          <a:fontRef idx="minor">
            <a:schemeClr val="tx1"/>
          </a:fontRef>
        </p:style>
      </p:cxnSp>
      <p:sp>
        <p:nvSpPr>
          <p:cNvPr id="117" name="CasellaDiTesto 116">
            <a:extLst>
              <a:ext uri="{FF2B5EF4-FFF2-40B4-BE49-F238E27FC236}">
                <a16:creationId xmlns:a16="http://schemas.microsoft.com/office/drawing/2014/main" id="{528DC989-C3F5-6494-C2C0-2777116789EC}"/>
              </a:ext>
            </a:extLst>
          </p:cNvPr>
          <p:cNvSpPr txBox="1"/>
          <p:nvPr/>
        </p:nvSpPr>
        <p:spPr>
          <a:xfrm>
            <a:off x="7596498" y="6269995"/>
            <a:ext cx="1187376" cy="307777"/>
          </a:xfrm>
          <a:prstGeom prst="rect">
            <a:avLst/>
          </a:prstGeom>
          <a:noFill/>
        </p:spPr>
        <p:txBody>
          <a:bodyPr wrap="none" lIns="91440" tIns="45720" rIns="91440" bIns="45720" rtlCol="0" anchor="t">
            <a:spAutoFit/>
          </a:bodyPr>
          <a:lstStyle/>
          <a:p>
            <a:r>
              <a:rPr lang="it-IT" sz="1400" b="1">
                <a:solidFill>
                  <a:srgbClr val="CC3399"/>
                </a:solidFill>
                <a:latin typeface="Oxfam TSTAR PRO" panose="02000806030000020004"/>
                <a:ea typeface="Oxfam TSTAR PRO" panose="02000806030000020004"/>
                <a:cs typeface="Calibri"/>
              </a:rPr>
              <a:t>NOT ELIGIBLE</a:t>
            </a:r>
          </a:p>
        </p:txBody>
      </p:sp>
      <p:sp>
        <p:nvSpPr>
          <p:cNvPr id="122" name="Rettangolo con angoli arrotondati 121">
            <a:extLst>
              <a:ext uri="{FF2B5EF4-FFF2-40B4-BE49-F238E27FC236}">
                <a16:creationId xmlns:a16="http://schemas.microsoft.com/office/drawing/2014/main" id="{EDB9C867-18E5-E9A5-1438-73992B911029}"/>
              </a:ext>
            </a:extLst>
          </p:cNvPr>
          <p:cNvSpPr/>
          <p:nvPr/>
        </p:nvSpPr>
        <p:spPr>
          <a:xfrm>
            <a:off x="7898997" y="4741232"/>
            <a:ext cx="3106764" cy="382837"/>
          </a:xfrm>
          <a:prstGeom prst="roundRect">
            <a:avLst/>
          </a:prstGeom>
          <a:solidFill>
            <a:srgbClr val="44841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rgbClr val="FFFFFF"/>
                </a:solidFill>
                <a:latin typeface="Oxfam TSTAR PRO" panose="02000806030000020004"/>
                <a:ea typeface="Oxfam TSTAR PRO" panose="02000806030000020004"/>
                <a:cs typeface="Calibri"/>
              </a:rPr>
              <a:t>My organization</a:t>
            </a:r>
            <a:r>
              <a:rPr lang="en-GB" sz="1200" b="0" i="0" u="none" strike="noStrike" baseline="0">
                <a:solidFill>
                  <a:srgbClr val="FFFFFF"/>
                </a:solidFill>
                <a:latin typeface="Oxfam TSTAR PRO" panose="02000806030000020004"/>
                <a:ea typeface="Oxfam TSTAR PRO" panose="02000806030000020004"/>
                <a:cs typeface="Calibri"/>
              </a:rPr>
              <a:t> is in the process of renewing our registration</a:t>
            </a:r>
            <a:endParaRPr lang="en-GB" sz="1200">
              <a:solidFill>
                <a:srgbClr val="FFFFFF"/>
              </a:solidFill>
              <a:latin typeface="Oxfam TSTAR PRO" panose="02000806030000020004"/>
              <a:ea typeface="Oxfam TSTAR PRO" panose="02000806030000020004"/>
              <a:cs typeface="Calibri"/>
            </a:endParaRPr>
          </a:p>
        </p:txBody>
      </p:sp>
      <p:sp>
        <p:nvSpPr>
          <p:cNvPr id="123" name="Rettangolo con angoli arrotondati 122">
            <a:extLst>
              <a:ext uri="{FF2B5EF4-FFF2-40B4-BE49-F238E27FC236}">
                <a16:creationId xmlns:a16="http://schemas.microsoft.com/office/drawing/2014/main" id="{F70BD796-A1DB-5459-2A1E-D1307CA10A25}"/>
              </a:ext>
            </a:extLst>
          </p:cNvPr>
          <p:cNvSpPr/>
          <p:nvPr/>
        </p:nvSpPr>
        <p:spPr>
          <a:xfrm>
            <a:off x="7905093" y="5202519"/>
            <a:ext cx="3106764" cy="395834"/>
          </a:xfrm>
          <a:prstGeom prst="roundRect">
            <a:avLst/>
          </a:prstGeom>
          <a:solidFill>
            <a:srgbClr val="44841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0" i="0" u="none" strike="noStrike" baseline="0">
                <a:solidFill>
                  <a:srgbClr val="FFFFFF"/>
                </a:solidFill>
                <a:latin typeface="Oxfam TSTAR PRO" panose="02000806030000020004"/>
                <a:ea typeface="Oxfam TSTAR PRO" panose="02000806030000020004"/>
                <a:cs typeface="Calibri"/>
              </a:rPr>
              <a:t>My organization is in the process of getting registered</a:t>
            </a:r>
            <a:endParaRPr lang="en-GB" sz="1200">
              <a:solidFill>
                <a:srgbClr val="FFFFFF"/>
              </a:solidFill>
              <a:latin typeface="Oxfam TSTAR PRO" panose="02000806030000020004"/>
              <a:ea typeface="Oxfam TSTAR PRO" panose="02000806030000020004"/>
              <a:cs typeface="Calibri"/>
            </a:endParaRPr>
          </a:p>
        </p:txBody>
      </p:sp>
      <p:sp>
        <p:nvSpPr>
          <p:cNvPr id="124" name="Rettangolo con angoli arrotondati 123">
            <a:extLst>
              <a:ext uri="{FF2B5EF4-FFF2-40B4-BE49-F238E27FC236}">
                <a16:creationId xmlns:a16="http://schemas.microsoft.com/office/drawing/2014/main" id="{F56F9242-45F1-42B8-888C-DCFD57041970}"/>
              </a:ext>
            </a:extLst>
          </p:cNvPr>
          <p:cNvSpPr/>
          <p:nvPr/>
        </p:nvSpPr>
        <p:spPr>
          <a:xfrm>
            <a:off x="7898997" y="5670788"/>
            <a:ext cx="3106764" cy="573098"/>
          </a:xfrm>
          <a:prstGeom prst="roundRect">
            <a:avLst/>
          </a:prstGeom>
          <a:solidFill>
            <a:srgbClr val="4484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0" i="0" u="none" strike="noStrike" baseline="0">
                <a:solidFill>
                  <a:srgbClr val="FFFFFF"/>
                </a:solidFill>
                <a:latin typeface="Oxfam TSTAR PRO" panose="02000806030000020004"/>
                <a:ea typeface="Oxfam TSTAR PRO" panose="02000806030000020004"/>
                <a:cs typeface="Calibri"/>
              </a:rPr>
              <a:t>My organization does not intend to register because it would not be able to fully operate and would be at risk</a:t>
            </a:r>
            <a:endParaRPr lang="it-IT" sz="1200">
              <a:solidFill>
                <a:srgbClr val="FFFFFF"/>
              </a:solidFill>
              <a:latin typeface="Oxfam TSTAR PRO" panose="02000806030000020004"/>
              <a:ea typeface="Oxfam TSTAR PRO" panose="02000806030000020004"/>
              <a:cs typeface="Calibri"/>
            </a:endParaRPr>
          </a:p>
        </p:txBody>
      </p:sp>
      <p:cxnSp>
        <p:nvCxnSpPr>
          <p:cNvPr id="8" name="Connettore a gomito 21">
            <a:extLst>
              <a:ext uri="{FF2B5EF4-FFF2-40B4-BE49-F238E27FC236}">
                <a16:creationId xmlns:a16="http://schemas.microsoft.com/office/drawing/2014/main" id="{53460187-97FD-3CBF-0F75-1D30B5BFB15C}"/>
              </a:ext>
            </a:extLst>
          </p:cNvPr>
          <p:cNvCxnSpPr>
            <a:cxnSpLocks/>
          </p:cNvCxnSpPr>
          <p:nvPr/>
        </p:nvCxnSpPr>
        <p:spPr>
          <a:xfrm flipV="1">
            <a:off x="7210943" y="1326044"/>
            <a:ext cx="762373" cy="209734"/>
          </a:xfrm>
          <a:prstGeom prst="bentConnector3">
            <a:avLst>
              <a:gd name="adj1" fmla="val 16436"/>
            </a:avLst>
          </a:prstGeom>
          <a:ln w="28575">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a gomito 24">
            <a:extLst>
              <a:ext uri="{FF2B5EF4-FFF2-40B4-BE49-F238E27FC236}">
                <a16:creationId xmlns:a16="http://schemas.microsoft.com/office/drawing/2014/main" id="{EFCDD410-FB1C-8B1D-C239-3B161ECCBEAA}"/>
              </a:ext>
            </a:extLst>
          </p:cNvPr>
          <p:cNvCxnSpPr>
            <a:cxnSpLocks/>
          </p:cNvCxnSpPr>
          <p:nvPr/>
        </p:nvCxnSpPr>
        <p:spPr>
          <a:xfrm>
            <a:off x="7133507" y="1535778"/>
            <a:ext cx="841364" cy="210176"/>
          </a:xfrm>
          <a:prstGeom prst="bentConnector3">
            <a:avLst>
              <a:gd name="adj1" fmla="val 24260"/>
            </a:avLst>
          </a:prstGeom>
          <a:ln w="28575">
            <a:solidFill>
              <a:srgbClr val="8C8C8C"/>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29">
            <a:extLst>
              <a:ext uri="{FF2B5EF4-FFF2-40B4-BE49-F238E27FC236}">
                <a16:creationId xmlns:a16="http://schemas.microsoft.com/office/drawing/2014/main" id="{A20A65BE-1B01-A80D-2BA9-F8C9A7709809}"/>
              </a:ext>
            </a:extLst>
          </p:cNvPr>
          <p:cNvSpPr txBox="1"/>
          <p:nvPr/>
        </p:nvSpPr>
        <p:spPr>
          <a:xfrm>
            <a:off x="7423286" y="2244305"/>
            <a:ext cx="431528" cy="307777"/>
          </a:xfrm>
          <a:prstGeom prst="rect">
            <a:avLst/>
          </a:prstGeom>
          <a:noFill/>
        </p:spPr>
        <p:txBody>
          <a:bodyPr wrap="none" lIns="91440" tIns="45720" rIns="91440" bIns="45720" rtlCol="0" anchor="t">
            <a:spAutoFit/>
          </a:bodyPr>
          <a:lstStyle/>
          <a:p>
            <a:r>
              <a:rPr lang="it-IT" sz="1400">
                <a:solidFill>
                  <a:schemeClr val="accent6"/>
                </a:solidFill>
                <a:latin typeface="Oxfam TSTAR PRO" panose="02000806030000020004"/>
                <a:ea typeface="Oxfam TSTAR PRO" panose="02000806030000020004"/>
                <a:cs typeface="Calibri"/>
              </a:rPr>
              <a:t>NO</a:t>
            </a:r>
          </a:p>
        </p:txBody>
      </p:sp>
      <p:sp>
        <p:nvSpPr>
          <p:cNvPr id="13" name="CasellaDiTesto 30">
            <a:extLst>
              <a:ext uri="{FF2B5EF4-FFF2-40B4-BE49-F238E27FC236}">
                <a16:creationId xmlns:a16="http://schemas.microsoft.com/office/drawing/2014/main" id="{E370A77A-C5AE-5208-4495-2D79827D241D}"/>
              </a:ext>
            </a:extLst>
          </p:cNvPr>
          <p:cNvSpPr txBox="1"/>
          <p:nvPr/>
        </p:nvSpPr>
        <p:spPr>
          <a:xfrm>
            <a:off x="7408363" y="2978215"/>
            <a:ext cx="463460" cy="307777"/>
          </a:xfrm>
          <a:prstGeom prst="rect">
            <a:avLst/>
          </a:prstGeom>
          <a:noFill/>
        </p:spPr>
        <p:txBody>
          <a:bodyPr wrap="none" lIns="91440" tIns="45720" rIns="91440" bIns="45720" rtlCol="0" anchor="t">
            <a:spAutoFit/>
          </a:bodyPr>
          <a:lstStyle/>
          <a:p>
            <a:r>
              <a:rPr lang="it-IT" sz="1400">
                <a:solidFill>
                  <a:srgbClr val="CC3399"/>
                </a:solidFill>
                <a:latin typeface="Oxfam TSTAR PRO" panose="02000806030000020004"/>
                <a:ea typeface="Oxfam TSTAR PRO" panose="02000806030000020004"/>
                <a:cs typeface="Calibri"/>
              </a:rPr>
              <a:t>YES</a:t>
            </a:r>
          </a:p>
        </p:txBody>
      </p:sp>
      <p:sp>
        <p:nvSpPr>
          <p:cNvPr id="14" name="CasellaDiTesto 31">
            <a:extLst>
              <a:ext uri="{FF2B5EF4-FFF2-40B4-BE49-F238E27FC236}">
                <a16:creationId xmlns:a16="http://schemas.microsoft.com/office/drawing/2014/main" id="{443FFEBD-FD3B-73B3-857B-8EBE2C836742}"/>
              </a:ext>
            </a:extLst>
          </p:cNvPr>
          <p:cNvSpPr txBox="1"/>
          <p:nvPr/>
        </p:nvSpPr>
        <p:spPr>
          <a:xfrm>
            <a:off x="7949040" y="2381776"/>
            <a:ext cx="822661" cy="307777"/>
          </a:xfrm>
          <a:prstGeom prst="rect">
            <a:avLst/>
          </a:prstGeom>
          <a:noFill/>
        </p:spPr>
        <p:txBody>
          <a:bodyPr wrap="none" rtlCol="0">
            <a:spAutoFit/>
          </a:bodyPr>
          <a:lstStyle/>
          <a:p>
            <a:r>
              <a:rPr lang="it-IT" sz="1400" b="1">
                <a:solidFill>
                  <a:schemeClr val="accent6"/>
                </a:solidFill>
                <a:latin typeface="Oxfam TSTAR PRO" panose="02000806030000020004"/>
                <a:ea typeface="Oxfam TSTAR PRO" panose="02000806030000020004"/>
                <a:cs typeface="Calibri"/>
              </a:rPr>
              <a:t>ELIGIBLE</a:t>
            </a:r>
          </a:p>
        </p:txBody>
      </p:sp>
      <p:sp>
        <p:nvSpPr>
          <p:cNvPr id="15" name="CasellaDiTesto 32">
            <a:extLst>
              <a:ext uri="{FF2B5EF4-FFF2-40B4-BE49-F238E27FC236}">
                <a16:creationId xmlns:a16="http://schemas.microsoft.com/office/drawing/2014/main" id="{71E52E53-A0E1-D0AE-9AA5-591A478F81A8}"/>
              </a:ext>
            </a:extLst>
          </p:cNvPr>
          <p:cNvSpPr txBox="1"/>
          <p:nvPr/>
        </p:nvSpPr>
        <p:spPr>
          <a:xfrm>
            <a:off x="7937730" y="2811455"/>
            <a:ext cx="1187376" cy="307777"/>
          </a:xfrm>
          <a:prstGeom prst="rect">
            <a:avLst/>
          </a:prstGeom>
          <a:noFill/>
        </p:spPr>
        <p:txBody>
          <a:bodyPr wrap="none" lIns="91440" tIns="45720" rIns="91440" bIns="45720" rtlCol="0" anchor="t">
            <a:spAutoFit/>
          </a:bodyPr>
          <a:lstStyle/>
          <a:p>
            <a:r>
              <a:rPr lang="it-IT" sz="1400" b="1">
                <a:solidFill>
                  <a:srgbClr val="CC3399"/>
                </a:solidFill>
                <a:latin typeface="Oxfam TSTAR PRO" panose="02000806030000020004"/>
                <a:ea typeface="Oxfam TSTAR PRO" panose="02000806030000020004"/>
                <a:cs typeface="Calibri"/>
              </a:rPr>
              <a:t>NOT ELIGIBLE</a:t>
            </a:r>
          </a:p>
        </p:txBody>
      </p:sp>
      <p:cxnSp>
        <p:nvCxnSpPr>
          <p:cNvPr id="26" name="Connettore a gomito 21">
            <a:extLst>
              <a:ext uri="{FF2B5EF4-FFF2-40B4-BE49-F238E27FC236}">
                <a16:creationId xmlns:a16="http://schemas.microsoft.com/office/drawing/2014/main" id="{78CB68E8-EF8E-1BFD-BF86-4FAE69722C8A}"/>
              </a:ext>
            </a:extLst>
          </p:cNvPr>
          <p:cNvCxnSpPr>
            <a:cxnSpLocks/>
          </p:cNvCxnSpPr>
          <p:nvPr/>
        </p:nvCxnSpPr>
        <p:spPr>
          <a:xfrm flipV="1">
            <a:off x="7231426" y="2552658"/>
            <a:ext cx="762817" cy="212841"/>
          </a:xfrm>
          <a:prstGeom prst="bentConnector3">
            <a:avLst>
              <a:gd name="adj1" fmla="val 16436"/>
            </a:avLst>
          </a:prstGeom>
          <a:ln w="28575">
            <a:solidFill>
              <a:srgbClr val="8C8C8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a gomito 24">
            <a:extLst>
              <a:ext uri="{FF2B5EF4-FFF2-40B4-BE49-F238E27FC236}">
                <a16:creationId xmlns:a16="http://schemas.microsoft.com/office/drawing/2014/main" id="{A2E04F59-9BEC-2C6F-170C-94827F1EB2CD}"/>
              </a:ext>
            </a:extLst>
          </p:cNvPr>
          <p:cNvCxnSpPr>
            <a:cxnSpLocks/>
          </p:cNvCxnSpPr>
          <p:nvPr/>
        </p:nvCxnSpPr>
        <p:spPr>
          <a:xfrm>
            <a:off x="7152879" y="2768164"/>
            <a:ext cx="841364" cy="210176"/>
          </a:xfrm>
          <a:prstGeom prst="bentConnector3">
            <a:avLst>
              <a:gd name="adj1" fmla="val 24260"/>
            </a:avLst>
          </a:prstGeom>
          <a:ln w="28575">
            <a:solidFill>
              <a:srgbClr val="8C8C8C"/>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8">
            <a:extLst>
              <a:ext uri="{FF2B5EF4-FFF2-40B4-BE49-F238E27FC236}">
                <a16:creationId xmlns:a16="http://schemas.microsoft.com/office/drawing/2014/main" id="{E32B2689-14BD-9EAF-4927-299E5625EDCD}"/>
              </a:ext>
            </a:extLst>
          </p:cNvPr>
          <p:cNvSpPr txBox="1"/>
          <p:nvPr/>
        </p:nvSpPr>
        <p:spPr>
          <a:xfrm>
            <a:off x="3043868" y="2064139"/>
            <a:ext cx="1891223" cy="338554"/>
          </a:xfrm>
          <a:prstGeom prst="rect">
            <a:avLst/>
          </a:prstGeom>
          <a:noFill/>
        </p:spPr>
        <p:txBody>
          <a:bodyPr wrap="none" lIns="91440" tIns="45720" rIns="91440" bIns="45720" rtlCol="0" anchor="t">
            <a:spAutoFit/>
          </a:bodyPr>
          <a:lstStyle/>
          <a:p>
            <a:r>
              <a:rPr lang="en-GB" sz="1600" b="1">
                <a:solidFill>
                  <a:srgbClr val="44841A"/>
                </a:solidFill>
                <a:latin typeface="Oxfam TSTAR PRO" panose="02000806030000020004"/>
                <a:ea typeface="Oxfam TSTAR PRO" panose="02000806030000020004"/>
                <a:cs typeface="Calibri"/>
              </a:rPr>
              <a:t>Non-political nature</a:t>
            </a:r>
            <a:endParaRPr lang="it-IT" sz="1600" b="1">
              <a:solidFill>
                <a:srgbClr val="44841A"/>
              </a:solidFill>
              <a:latin typeface="Oxfam TSTAR PRO" panose="02000806030000020004"/>
              <a:ea typeface="Oxfam TSTAR PRO" panose="02000806030000020004"/>
              <a:cs typeface="Calibri"/>
            </a:endParaRPr>
          </a:p>
        </p:txBody>
      </p:sp>
      <p:sp>
        <p:nvSpPr>
          <p:cNvPr id="29" name="Ovale 15">
            <a:extLst>
              <a:ext uri="{FF2B5EF4-FFF2-40B4-BE49-F238E27FC236}">
                <a16:creationId xmlns:a16="http://schemas.microsoft.com/office/drawing/2014/main" id="{4D19F32E-6AB6-D859-A1C9-3CD0556E5591}"/>
              </a:ext>
            </a:extLst>
          </p:cNvPr>
          <p:cNvSpPr/>
          <p:nvPr/>
        </p:nvSpPr>
        <p:spPr>
          <a:xfrm>
            <a:off x="2642664" y="2008879"/>
            <a:ext cx="376989" cy="376989"/>
          </a:xfrm>
          <a:prstGeom prst="ellipse">
            <a:avLst/>
          </a:prstGeom>
          <a:solidFill>
            <a:srgbClr val="44841A"/>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b="1">
                <a:solidFill>
                  <a:srgbClr val="FFFFFF"/>
                </a:solidFill>
                <a:latin typeface="Oxfam TSTAR PRO" panose="02000806030000020004"/>
                <a:ea typeface="Oxfam TSTAR PRO" panose="02000806030000020004"/>
              </a:rPr>
              <a:t>2</a:t>
            </a:r>
          </a:p>
        </p:txBody>
      </p:sp>
      <p:sp>
        <p:nvSpPr>
          <p:cNvPr id="37" name="TextBox 36">
            <a:extLst>
              <a:ext uri="{FF2B5EF4-FFF2-40B4-BE49-F238E27FC236}">
                <a16:creationId xmlns:a16="http://schemas.microsoft.com/office/drawing/2014/main" id="{44B31EF5-595E-C281-87A1-BC62FD7C50A2}"/>
              </a:ext>
            </a:extLst>
          </p:cNvPr>
          <p:cNvSpPr txBox="1"/>
          <p:nvPr/>
        </p:nvSpPr>
        <p:spPr>
          <a:xfrm>
            <a:off x="4233798" y="2549377"/>
            <a:ext cx="2996521"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Oxfam TSTAR PRO" panose="02000806030000020004"/>
                <a:ea typeface="Oxfam TSTAR PRO" panose="02000806030000020004"/>
                <a:cs typeface="Calibri"/>
              </a:rPr>
              <a:t>Are you a political party or supporting political party organization?</a:t>
            </a:r>
            <a:endParaRPr lang="en-GB" sz="1400">
              <a:solidFill>
                <a:srgbClr val="808080"/>
              </a:solidFill>
              <a:latin typeface="Oxfam TSTAR PRO" panose="02000806030000020004"/>
              <a:ea typeface="Oxfam TSTAR PRO" panose="02000806030000020004"/>
              <a:cs typeface="Calibri"/>
            </a:endParaRPr>
          </a:p>
          <a:p>
            <a:pPr algn="l"/>
            <a:endParaRPr lang="en-GB">
              <a:latin typeface="Oxfam TSTAR PRO" panose="02000806030000020004"/>
              <a:ea typeface="Oxfam TSTAR PRO" panose="02000806030000020004"/>
              <a:cs typeface="Calibri"/>
            </a:endParaRPr>
          </a:p>
        </p:txBody>
      </p:sp>
      <p:sp>
        <p:nvSpPr>
          <p:cNvPr id="52" name="CasellaDiTesto 51">
            <a:extLst>
              <a:ext uri="{FF2B5EF4-FFF2-40B4-BE49-F238E27FC236}">
                <a16:creationId xmlns:a16="http://schemas.microsoft.com/office/drawing/2014/main" id="{5468C07A-8D42-43C5-A8D5-FD757FF8DDB5}"/>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a:ea typeface="Oxfam TSTAR PRO" panose="02000806030000020004"/>
              </a:rPr>
              <a:t>Oxfam</a:t>
            </a:r>
            <a:endParaRPr lang="en-US" sz="1200" dirty="0">
              <a:solidFill>
                <a:srgbClr val="44841A"/>
              </a:solidFill>
              <a:latin typeface="Oxfam TSTAR PRO" panose="02000806030000020004"/>
              <a:ea typeface="Oxfam TSTAR PRO" panose="02000806030000020004"/>
            </a:endParaRPr>
          </a:p>
          <a:p>
            <a:pPr>
              <a:lnSpc>
                <a:spcPct val="150000"/>
              </a:lnSpc>
            </a:pPr>
            <a:r>
              <a:rPr lang="en-GB" sz="1200" dirty="0">
                <a:solidFill>
                  <a:srgbClr val="44841A"/>
                </a:solidFill>
                <a:latin typeface="Oxfam TSTAR PRO" panose="02000806030000020004"/>
                <a:ea typeface="Oxfam TSTAR PRO" panose="02000806030000020004"/>
              </a:rPr>
              <a:t>What is the Human Mobility Initiative?</a:t>
            </a:r>
            <a:endParaRPr lang="it-IT" sz="1200" dirty="0">
              <a:solidFill>
                <a:srgbClr val="44841A"/>
              </a:solidFill>
              <a:latin typeface="Oxfam TSTAR PRO" panose="02000806030000020004"/>
              <a:ea typeface="Oxfam TSTAR PRO" panose="02000806030000020004"/>
            </a:endParaRPr>
          </a:p>
          <a:p>
            <a:pPr>
              <a:lnSpc>
                <a:spcPct val="150000"/>
              </a:lnSpc>
            </a:pPr>
            <a:r>
              <a:rPr lang="it-IT" sz="1200" dirty="0">
                <a:solidFill>
                  <a:srgbClr val="44841A"/>
                </a:solidFill>
                <a:latin typeface="Oxfam TSTAR PRO" panose="02000806030000020004"/>
                <a:ea typeface="Oxfam TSTAR PRO" panose="02000806030000020004"/>
              </a:rPr>
              <a:t>HMI Fund: the Call for Applications</a:t>
            </a:r>
          </a:p>
          <a:p>
            <a:pPr>
              <a:lnSpc>
                <a:spcPct val="150000"/>
              </a:lnSpc>
            </a:pPr>
            <a:r>
              <a:rPr lang="en-US" sz="1200" dirty="0">
                <a:solidFill>
                  <a:srgbClr val="44841A"/>
                </a:solidFill>
                <a:latin typeface="Oxfam TSTAR PRO" panose="02000806030000020004"/>
                <a:ea typeface="Oxfam TSTAR PRO" panose="02000806030000020004"/>
              </a:rPr>
              <a:t>Which activities do we prioritize?</a:t>
            </a:r>
            <a:endParaRPr lang="it-IT" sz="1200" dirty="0">
              <a:solidFill>
                <a:srgbClr val="44841A"/>
              </a:solidFill>
              <a:latin typeface="Oxfam TSTAR PRO" panose="02000806030000020004"/>
              <a:ea typeface="Oxfam TSTAR PRO" panose="02000806030000020004"/>
            </a:endParaRPr>
          </a:p>
          <a:p>
            <a:pPr>
              <a:lnSpc>
                <a:spcPct val="150000"/>
              </a:lnSpc>
            </a:pPr>
            <a:r>
              <a:rPr lang="en-GB" sz="1200" dirty="0">
                <a:solidFill>
                  <a:srgbClr val="44841A"/>
                </a:solidFill>
                <a:latin typeface="Oxfam TSTAR PRO" panose="02000806030000020004"/>
                <a:ea typeface="Oxfam TSTAR PRO" panose="02000806030000020004"/>
              </a:rPr>
              <a:t>Eligibility Criteria</a:t>
            </a:r>
          </a:p>
          <a:p>
            <a:pPr>
              <a:lnSpc>
                <a:spcPct val="150000"/>
              </a:lnSpc>
            </a:pPr>
            <a:r>
              <a:rPr lang="it-IT" sz="1200" dirty="0">
                <a:solidFill>
                  <a:srgbClr val="44841A"/>
                </a:solidFill>
                <a:latin typeface="Oxfam TSTAR PRO" panose="02000806030000020004"/>
                <a:ea typeface="Oxfam TSTAR PRO" panose="02000806030000020004"/>
              </a:rPr>
              <a:t>Grant</a:t>
            </a:r>
          </a:p>
          <a:p>
            <a:pPr>
              <a:lnSpc>
                <a:spcPct val="150000"/>
              </a:lnSpc>
            </a:pPr>
            <a:r>
              <a:rPr lang="en-US" sz="1200" dirty="0">
                <a:solidFill>
                  <a:srgbClr val="44841A"/>
                </a:solidFill>
                <a:latin typeface="Oxfam TSTAR PRO" panose="02000806030000020004"/>
                <a:ea typeface="Oxfam TSTAR PRO" panose="02000806030000020004"/>
              </a:rPr>
              <a:t>Timeline</a:t>
            </a:r>
          </a:p>
        </p:txBody>
      </p:sp>
      <p:sp>
        <p:nvSpPr>
          <p:cNvPr id="53" name="CasellaDiTesto 52">
            <a:extLst>
              <a:ext uri="{FF2B5EF4-FFF2-40B4-BE49-F238E27FC236}">
                <a16:creationId xmlns:a16="http://schemas.microsoft.com/office/drawing/2014/main" id="{0A0EB079-A1A8-4FB1-8DAC-64903493FF84}"/>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54" name="Ovale 53">
            <a:extLst>
              <a:ext uri="{FF2B5EF4-FFF2-40B4-BE49-F238E27FC236}">
                <a16:creationId xmlns:a16="http://schemas.microsoft.com/office/drawing/2014/main" id="{27DEBBE5-F3D2-4482-92B0-E59D076FF69B}"/>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latin typeface="Oxfam TSTAR PRO" panose="02000806030000020004"/>
              <a:ea typeface="Oxfam TSTAR PRO" panose="02000806030000020004"/>
            </a:endParaRPr>
          </a:p>
        </p:txBody>
      </p:sp>
      <p:sp>
        <p:nvSpPr>
          <p:cNvPr id="55" name="Ovale 54">
            <a:extLst>
              <a:ext uri="{FF2B5EF4-FFF2-40B4-BE49-F238E27FC236}">
                <a16:creationId xmlns:a16="http://schemas.microsoft.com/office/drawing/2014/main" id="{750F1A5C-7956-4D6B-8387-82CF300BF268}"/>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latin typeface="Oxfam TSTAR PRO" panose="02000806030000020004"/>
              <a:ea typeface="Oxfam TSTAR PRO" panose="02000806030000020004"/>
            </a:endParaRPr>
          </a:p>
        </p:txBody>
      </p:sp>
      <p:sp>
        <p:nvSpPr>
          <p:cNvPr id="56" name="Ovale 55">
            <a:extLst>
              <a:ext uri="{FF2B5EF4-FFF2-40B4-BE49-F238E27FC236}">
                <a16:creationId xmlns:a16="http://schemas.microsoft.com/office/drawing/2014/main" id="{00A83689-74B2-47A8-A674-7B086A158BBC}"/>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latin typeface="Oxfam TSTAR PRO" panose="02000806030000020004"/>
              <a:ea typeface="Oxfam TSTAR PRO" panose="02000806030000020004"/>
            </a:endParaRPr>
          </a:p>
        </p:txBody>
      </p:sp>
      <p:sp>
        <p:nvSpPr>
          <p:cNvPr id="57" name="Ovale 56">
            <a:extLst>
              <a:ext uri="{FF2B5EF4-FFF2-40B4-BE49-F238E27FC236}">
                <a16:creationId xmlns:a16="http://schemas.microsoft.com/office/drawing/2014/main" id="{D5692396-99B4-443B-936A-EA53DE6D8C69}"/>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latin typeface="Oxfam TSTAR PRO" panose="02000806030000020004"/>
              <a:ea typeface="Oxfam TSTAR PRO" panose="02000806030000020004"/>
            </a:endParaRPr>
          </a:p>
        </p:txBody>
      </p:sp>
      <p:sp>
        <p:nvSpPr>
          <p:cNvPr id="62" name="Ovale 61">
            <a:extLst>
              <a:ext uri="{FF2B5EF4-FFF2-40B4-BE49-F238E27FC236}">
                <a16:creationId xmlns:a16="http://schemas.microsoft.com/office/drawing/2014/main" id="{E3331925-5603-44BB-8ECD-C1B578BED6EB}"/>
              </a:ext>
            </a:extLst>
          </p:cNvPr>
          <p:cNvSpPr/>
          <p:nvPr/>
        </p:nvSpPr>
        <p:spPr>
          <a:xfrm>
            <a:off x="235028" y="4029035"/>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latin typeface="Oxfam TSTAR PRO" panose="02000806030000020004"/>
              <a:ea typeface="Oxfam TSTAR PRO" panose="02000806030000020004"/>
            </a:endParaRPr>
          </a:p>
        </p:txBody>
      </p:sp>
      <p:sp>
        <p:nvSpPr>
          <p:cNvPr id="63" name="Ovale 62">
            <a:extLst>
              <a:ext uri="{FF2B5EF4-FFF2-40B4-BE49-F238E27FC236}">
                <a16:creationId xmlns:a16="http://schemas.microsoft.com/office/drawing/2014/main" id="{D9CCBD21-F099-45FD-9468-82EEDC56A0D4}"/>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latin typeface="Oxfam TSTAR PRO" panose="02000806030000020004"/>
              <a:ea typeface="Oxfam TSTAR PRO" panose="02000806030000020004"/>
            </a:endParaRPr>
          </a:p>
        </p:txBody>
      </p:sp>
      <p:sp>
        <p:nvSpPr>
          <p:cNvPr id="64" name="Ovale 63">
            <a:extLst>
              <a:ext uri="{FF2B5EF4-FFF2-40B4-BE49-F238E27FC236}">
                <a16:creationId xmlns:a16="http://schemas.microsoft.com/office/drawing/2014/main" id="{CAE12193-3C82-41DE-A6FD-BF8E32D20984}"/>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latin typeface="Oxfam TSTAR PRO" panose="02000806030000020004"/>
              <a:ea typeface="Oxfam TSTAR PRO" panose="02000806030000020004"/>
            </a:endParaRPr>
          </a:p>
        </p:txBody>
      </p:sp>
    </p:spTree>
    <p:extLst>
      <p:ext uri="{BB962C8B-B14F-4D97-AF65-F5344CB8AC3E}">
        <p14:creationId xmlns:p14="http://schemas.microsoft.com/office/powerpoint/2010/main" val="1110667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0465B5-971A-36AD-81C9-95B6FC3B9AF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13E43-DF56-4984-32B8-84CFF7DDDB2E}"/>
              </a:ext>
            </a:extLst>
          </p:cNvPr>
          <p:cNvSpPr>
            <a:spLocks noGrp="1"/>
          </p:cNvSpPr>
          <p:nvPr>
            <p:ph type="sldNum" sz="quarter" idx="4"/>
          </p:nvPr>
        </p:nvSpPr>
        <p:spPr/>
        <p:txBody>
          <a:bodyPr/>
          <a:lstStyle/>
          <a:p>
            <a:fld id="{F47AA31B-6E6F-A246-9840-C6D6E26CE378}" type="slidenum">
              <a:rPr lang="en-US" smtClean="0">
                <a:latin typeface="Oxfam TSTAR PRO" panose="02000806030000020004"/>
              </a:rPr>
              <a:pPr/>
              <a:t>19</a:t>
            </a:fld>
            <a:endParaRPr lang="en-US">
              <a:latin typeface="Oxfam TSTAR PRO" panose="02000806030000020004"/>
            </a:endParaRPr>
          </a:p>
        </p:txBody>
      </p:sp>
      <p:sp>
        <p:nvSpPr>
          <p:cNvPr id="2" name="Rettangolo 1">
            <a:extLst>
              <a:ext uri="{FF2B5EF4-FFF2-40B4-BE49-F238E27FC236}">
                <a16:creationId xmlns:a16="http://schemas.microsoft.com/office/drawing/2014/main" id="{6E7FD32E-B53D-9AB6-41B4-2F81838D293F}"/>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Oxfam TSTAR PRO" panose="02000806030000020004"/>
            </a:endParaRPr>
          </a:p>
        </p:txBody>
      </p:sp>
      <p:sp>
        <p:nvSpPr>
          <p:cNvPr id="9" name="CasellaDiTesto 8">
            <a:extLst>
              <a:ext uri="{FF2B5EF4-FFF2-40B4-BE49-F238E27FC236}">
                <a16:creationId xmlns:a16="http://schemas.microsoft.com/office/drawing/2014/main" id="{006995F9-7C7C-1319-1DCE-20283CF53270}"/>
              </a:ext>
            </a:extLst>
          </p:cNvPr>
          <p:cNvSpPr txBox="1"/>
          <p:nvPr/>
        </p:nvSpPr>
        <p:spPr>
          <a:xfrm>
            <a:off x="3278043" y="946799"/>
            <a:ext cx="1353512" cy="338554"/>
          </a:xfrm>
          <a:prstGeom prst="rect">
            <a:avLst/>
          </a:prstGeom>
          <a:noFill/>
        </p:spPr>
        <p:txBody>
          <a:bodyPr wrap="none" lIns="91440" tIns="45720" rIns="91440" bIns="45720" rtlCol="0" anchor="t">
            <a:spAutoFit/>
          </a:bodyPr>
          <a:lstStyle/>
          <a:p>
            <a:r>
              <a:rPr lang="en-GB" sz="1600" b="1">
                <a:solidFill>
                  <a:srgbClr val="44841A"/>
                </a:solidFill>
                <a:latin typeface="Oxfam TSTAR PRO" panose="02000806030000020004"/>
                <a:cs typeface="Calibri"/>
              </a:rPr>
              <a:t>Bank Account</a:t>
            </a:r>
            <a:endParaRPr lang="it-IT" sz="1600" b="1">
              <a:solidFill>
                <a:srgbClr val="44841A"/>
              </a:solidFill>
              <a:latin typeface="Oxfam TSTAR PRO" panose="02000806030000020004"/>
              <a:cs typeface="Calibri"/>
            </a:endParaRPr>
          </a:p>
        </p:txBody>
      </p:sp>
      <p:sp>
        <p:nvSpPr>
          <p:cNvPr id="11" name="CasellaDiTesto 10">
            <a:extLst>
              <a:ext uri="{FF2B5EF4-FFF2-40B4-BE49-F238E27FC236}">
                <a16:creationId xmlns:a16="http://schemas.microsoft.com/office/drawing/2014/main" id="{9529B836-9C86-CA03-95BD-8DFF13D2770E}"/>
              </a:ext>
            </a:extLst>
          </p:cNvPr>
          <p:cNvSpPr txBox="1"/>
          <p:nvPr/>
        </p:nvSpPr>
        <p:spPr>
          <a:xfrm>
            <a:off x="3239566" y="3856470"/>
            <a:ext cx="2327625" cy="338554"/>
          </a:xfrm>
          <a:prstGeom prst="rect">
            <a:avLst/>
          </a:prstGeom>
          <a:noFill/>
        </p:spPr>
        <p:txBody>
          <a:bodyPr wrap="none" lIns="91440" tIns="45720" rIns="91440" bIns="45720" rtlCol="0" anchor="t">
            <a:spAutoFit/>
          </a:bodyPr>
          <a:lstStyle/>
          <a:p>
            <a:r>
              <a:rPr lang="en-GB" sz="1600" b="1">
                <a:solidFill>
                  <a:srgbClr val="44841A"/>
                </a:solidFill>
                <a:latin typeface="Oxfam TSTAR PRO" panose="02000806030000020004"/>
                <a:cs typeface="Calibri"/>
              </a:rPr>
              <a:t>Prior relevant experience</a:t>
            </a:r>
            <a:endParaRPr lang="it-IT" sz="1600" b="1">
              <a:solidFill>
                <a:srgbClr val="44841A"/>
              </a:solidFill>
              <a:latin typeface="Oxfam TSTAR PRO" panose="02000806030000020004"/>
              <a:cs typeface="Calibri"/>
            </a:endParaRPr>
          </a:p>
        </p:txBody>
      </p:sp>
      <p:sp>
        <p:nvSpPr>
          <p:cNvPr id="16" name="Ovale 15">
            <a:extLst>
              <a:ext uri="{FF2B5EF4-FFF2-40B4-BE49-F238E27FC236}">
                <a16:creationId xmlns:a16="http://schemas.microsoft.com/office/drawing/2014/main" id="{58A254F4-5CEA-4ECB-A1F5-E7A9052925A4}"/>
              </a:ext>
            </a:extLst>
          </p:cNvPr>
          <p:cNvSpPr/>
          <p:nvPr/>
        </p:nvSpPr>
        <p:spPr>
          <a:xfrm>
            <a:off x="2812263" y="908704"/>
            <a:ext cx="387015" cy="397041"/>
          </a:xfrm>
          <a:prstGeom prst="ellipse">
            <a:avLst/>
          </a:prstGeom>
          <a:solidFill>
            <a:srgbClr val="44841A"/>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b="1">
                <a:solidFill>
                  <a:srgbClr val="FFFFFF"/>
                </a:solidFill>
                <a:latin typeface="Oxfam TSTAR PRO" panose="02000806030000020004"/>
              </a:rPr>
              <a:t>4</a:t>
            </a:r>
            <a:endParaRPr lang="it-IT" b="1">
              <a:solidFill>
                <a:srgbClr val="FFFFFF"/>
              </a:solidFill>
              <a:latin typeface="Oxfam TSTAR PRO" panose="02000806030000020004"/>
              <a:cs typeface="Calibri"/>
            </a:endParaRPr>
          </a:p>
        </p:txBody>
      </p:sp>
      <p:sp>
        <p:nvSpPr>
          <p:cNvPr id="17" name="Ovale 16">
            <a:extLst>
              <a:ext uri="{FF2B5EF4-FFF2-40B4-BE49-F238E27FC236}">
                <a16:creationId xmlns:a16="http://schemas.microsoft.com/office/drawing/2014/main" id="{74F72A4A-50E0-9C01-C56B-6670756A5994}"/>
              </a:ext>
            </a:extLst>
          </p:cNvPr>
          <p:cNvSpPr/>
          <p:nvPr/>
        </p:nvSpPr>
        <p:spPr>
          <a:xfrm>
            <a:off x="2856696" y="3810389"/>
            <a:ext cx="382318" cy="396047"/>
          </a:xfrm>
          <a:prstGeom prst="ellipse">
            <a:avLst/>
          </a:prstGeom>
          <a:solidFill>
            <a:srgbClr val="44841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b="1">
                <a:solidFill>
                  <a:srgbClr val="FFFFFF"/>
                </a:solidFill>
                <a:latin typeface="Oxfam TSTAR PRO" panose="02000806030000020004"/>
                <a:cs typeface="Calibri"/>
              </a:rPr>
              <a:t>5</a:t>
            </a:r>
          </a:p>
        </p:txBody>
      </p:sp>
      <p:sp>
        <p:nvSpPr>
          <p:cNvPr id="18" name="CasellaDiTesto 17">
            <a:extLst>
              <a:ext uri="{FF2B5EF4-FFF2-40B4-BE49-F238E27FC236}">
                <a16:creationId xmlns:a16="http://schemas.microsoft.com/office/drawing/2014/main" id="{D3D135AB-A7FB-A87F-645B-DDAFE921B30F}"/>
              </a:ext>
            </a:extLst>
          </p:cNvPr>
          <p:cNvSpPr txBox="1"/>
          <p:nvPr/>
        </p:nvSpPr>
        <p:spPr>
          <a:xfrm>
            <a:off x="2765579" y="2090584"/>
            <a:ext cx="3109232" cy="738664"/>
          </a:xfrm>
          <a:prstGeom prst="rect">
            <a:avLst/>
          </a:prstGeom>
          <a:noFill/>
        </p:spPr>
        <p:txBody>
          <a:bodyPr wrap="square" lIns="91440" tIns="45720" rIns="91440" bIns="45720" rtlCol="0" anchor="t">
            <a:spAutoFit/>
          </a:bodyPr>
          <a:lstStyle/>
          <a:p>
            <a:r>
              <a:rPr lang="en-GB" sz="1400">
                <a:latin typeface="Oxfam TSTAR PRO" panose="02000806030000020004"/>
                <a:cs typeface="Calibri"/>
              </a:rPr>
              <a:t>If selected, will you be able to indicate a current bank account in the organization’s name?</a:t>
            </a:r>
          </a:p>
        </p:txBody>
      </p:sp>
      <p:cxnSp>
        <p:nvCxnSpPr>
          <p:cNvPr id="20" name="Connettore diritto 19">
            <a:extLst>
              <a:ext uri="{FF2B5EF4-FFF2-40B4-BE49-F238E27FC236}">
                <a16:creationId xmlns:a16="http://schemas.microsoft.com/office/drawing/2014/main" id="{3BD1B035-B107-EE17-FA56-B37BE5E1C461}"/>
              </a:ext>
            </a:extLst>
          </p:cNvPr>
          <p:cNvCxnSpPr>
            <a:cxnSpLocks/>
          </p:cNvCxnSpPr>
          <p:nvPr/>
        </p:nvCxnSpPr>
        <p:spPr>
          <a:xfrm flipH="1">
            <a:off x="2693237" y="3429000"/>
            <a:ext cx="8797723" cy="0"/>
          </a:xfrm>
          <a:prstGeom prst="line">
            <a:avLst/>
          </a:prstGeom>
        </p:spPr>
        <p:style>
          <a:lnRef idx="1">
            <a:schemeClr val="accent6"/>
          </a:lnRef>
          <a:fillRef idx="0">
            <a:schemeClr val="accent6"/>
          </a:fillRef>
          <a:effectRef idx="0">
            <a:schemeClr val="accent6"/>
          </a:effectRef>
          <a:fontRef idx="minor">
            <a:schemeClr val="tx1"/>
          </a:fontRef>
        </p:style>
      </p:cxnSp>
      <p:sp>
        <p:nvSpPr>
          <p:cNvPr id="39" name="CasellaDiTesto 38">
            <a:extLst>
              <a:ext uri="{FF2B5EF4-FFF2-40B4-BE49-F238E27FC236}">
                <a16:creationId xmlns:a16="http://schemas.microsoft.com/office/drawing/2014/main" id="{A3E7A982-1F9E-C993-BD78-B295A46D46FC}"/>
              </a:ext>
            </a:extLst>
          </p:cNvPr>
          <p:cNvSpPr txBox="1"/>
          <p:nvPr/>
        </p:nvSpPr>
        <p:spPr>
          <a:xfrm>
            <a:off x="2924530" y="5035796"/>
            <a:ext cx="3345908" cy="738664"/>
          </a:xfrm>
          <a:prstGeom prst="rect">
            <a:avLst/>
          </a:prstGeom>
          <a:noFill/>
        </p:spPr>
        <p:txBody>
          <a:bodyPr wrap="square" rtlCol="0">
            <a:spAutoFit/>
          </a:bodyPr>
          <a:lstStyle/>
          <a:p>
            <a:r>
              <a:rPr lang="en-US" sz="1400">
                <a:latin typeface="Oxfam TSTAR PRO" panose="02000806030000020004"/>
                <a:cs typeface="Calibri"/>
              </a:rPr>
              <a:t>Do you have at least one year of experience in implementing activities related to migrant/refugee rights?</a:t>
            </a:r>
            <a:endParaRPr lang="it-IT" sz="1400">
              <a:latin typeface="Oxfam TSTAR PRO" panose="02000806030000020004"/>
              <a:cs typeface="Calibri"/>
            </a:endParaRPr>
          </a:p>
        </p:txBody>
      </p:sp>
      <p:sp>
        <p:nvSpPr>
          <p:cNvPr id="59" name="CasellaDiTesto 58">
            <a:extLst>
              <a:ext uri="{FF2B5EF4-FFF2-40B4-BE49-F238E27FC236}">
                <a16:creationId xmlns:a16="http://schemas.microsoft.com/office/drawing/2014/main" id="{A4DDEF20-13D1-803D-029C-29C993917C52}"/>
              </a:ext>
            </a:extLst>
          </p:cNvPr>
          <p:cNvSpPr txBox="1"/>
          <p:nvPr/>
        </p:nvSpPr>
        <p:spPr>
          <a:xfrm>
            <a:off x="6847351" y="4566696"/>
            <a:ext cx="463460" cy="307777"/>
          </a:xfrm>
          <a:prstGeom prst="rect">
            <a:avLst/>
          </a:prstGeom>
          <a:noFill/>
        </p:spPr>
        <p:txBody>
          <a:bodyPr wrap="none" rtlCol="0">
            <a:spAutoFit/>
          </a:bodyPr>
          <a:lstStyle/>
          <a:p>
            <a:r>
              <a:rPr lang="it-IT" sz="1400">
                <a:solidFill>
                  <a:schemeClr val="accent6"/>
                </a:solidFill>
                <a:latin typeface="Oxfam TSTAR PRO" panose="02000806030000020004"/>
                <a:cs typeface="Calibri"/>
              </a:rPr>
              <a:t>YES</a:t>
            </a:r>
          </a:p>
        </p:txBody>
      </p:sp>
      <p:sp>
        <p:nvSpPr>
          <p:cNvPr id="60" name="CasellaDiTesto 59">
            <a:extLst>
              <a:ext uri="{FF2B5EF4-FFF2-40B4-BE49-F238E27FC236}">
                <a16:creationId xmlns:a16="http://schemas.microsoft.com/office/drawing/2014/main" id="{F7BEF759-1503-23B7-69B3-AA284E4B7B21}"/>
              </a:ext>
            </a:extLst>
          </p:cNvPr>
          <p:cNvSpPr txBox="1"/>
          <p:nvPr/>
        </p:nvSpPr>
        <p:spPr>
          <a:xfrm>
            <a:off x="6885475" y="5961666"/>
            <a:ext cx="431528" cy="307777"/>
          </a:xfrm>
          <a:prstGeom prst="rect">
            <a:avLst/>
          </a:prstGeom>
          <a:noFill/>
        </p:spPr>
        <p:txBody>
          <a:bodyPr wrap="none" lIns="91440" tIns="45720" rIns="91440" bIns="45720" rtlCol="0" anchor="t">
            <a:spAutoFit/>
          </a:bodyPr>
          <a:lstStyle/>
          <a:p>
            <a:r>
              <a:rPr lang="it-IT" sz="1400">
                <a:solidFill>
                  <a:srgbClr val="CC3399"/>
                </a:solidFill>
                <a:latin typeface="Oxfam TSTAR PRO" panose="02000806030000020004"/>
                <a:cs typeface="Calibri"/>
              </a:rPr>
              <a:t>NO</a:t>
            </a:r>
          </a:p>
        </p:txBody>
      </p:sp>
      <p:sp>
        <p:nvSpPr>
          <p:cNvPr id="61" name="CasellaDiTesto 60">
            <a:extLst>
              <a:ext uri="{FF2B5EF4-FFF2-40B4-BE49-F238E27FC236}">
                <a16:creationId xmlns:a16="http://schemas.microsoft.com/office/drawing/2014/main" id="{1952AAC9-E19D-A549-BB44-E7C9A3D3C866}"/>
              </a:ext>
            </a:extLst>
          </p:cNvPr>
          <p:cNvSpPr txBox="1"/>
          <p:nvPr/>
        </p:nvSpPr>
        <p:spPr>
          <a:xfrm>
            <a:off x="7437218" y="4770491"/>
            <a:ext cx="822661" cy="307777"/>
          </a:xfrm>
          <a:prstGeom prst="rect">
            <a:avLst/>
          </a:prstGeom>
          <a:noFill/>
        </p:spPr>
        <p:txBody>
          <a:bodyPr wrap="none" rtlCol="0">
            <a:spAutoFit/>
          </a:bodyPr>
          <a:lstStyle/>
          <a:p>
            <a:r>
              <a:rPr lang="it-IT" sz="1400" b="1">
                <a:solidFill>
                  <a:schemeClr val="accent6"/>
                </a:solidFill>
                <a:latin typeface="Oxfam TSTAR PRO" panose="02000806030000020004"/>
                <a:cs typeface="Calibri"/>
              </a:rPr>
              <a:t>ELIGIBLE</a:t>
            </a:r>
          </a:p>
        </p:txBody>
      </p:sp>
      <p:cxnSp>
        <p:nvCxnSpPr>
          <p:cNvPr id="116" name="Connettore 2 115">
            <a:extLst>
              <a:ext uri="{FF2B5EF4-FFF2-40B4-BE49-F238E27FC236}">
                <a16:creationId xmlns:a16="http://schemas.microsoft.com/office/drawing/2014/main" id="{1A04BEAC-0AB3-083C-DCFB-64184B63D6CC}"/>
              </a:ext>
            </a:extLst>
          </p:cNvPr>
          <p:cNvCxnSpPr/>
          <p:nvPr/>
        </p:nvCxnSpPr>
        <p:spPr>
          <a:xfrm>
            <a:off x="6785413" y="5936581"/>
            <a:ext cx="634866" cy="0"/>
          </a:xfrm>
          <a:prstGeom prst="straightConnector1">
            <a:avLst/>
          </a:prstGeom>
          <a:ln w="28575">
            <a:solidFill>
              <a:srgbClr val="8C8C8C"/>
            </a:solidFill>
            <a:tailEnd type="triangle"/>
          </a:ln>
        </p:spPr>
        <p:style>
          <a:lnRef idx="1">
            <a:schemeClr val="dk1"/>
          </a:lnRef>
          <a:fillRef idx="0">
            <a:schemeClr val="dk1"/>
          </a:fillRef>
          <a:effectRef idx="0">
            <a:schemeClr val="dk1"/>
          </a:effectRef>
          <a:fontRef idx="minor">
            <a:schemeClr val="tx1"/>
          </a:fontRef>
        </p:style>
      </p:cxnSp>
      <p:sp>
        <p:nvSpPr>
          <p:cNvPr id="117" name="CasellaDiTesto 116">
            <a:extLst>
              <a:ext uri="{FF2B5EF4-FFF2-40B4-BE49-F238E27FC236}">
                <a16:creationId xmlns:a16="http://schemas.microsoft.com/office/drawing/2014/main" id="{131C6EB8-C748-0B04-39A7-70D982E72C5D}"/>
              </a:ext>
            </a:extLst>
          </p:cNvPr>
          <p:cNvSpPr txBox="1"/>
          <p:nvPr/>
        </p:nvSpPr>
        <p:spPr>
          <a:xfrm>
            <a:off x="7437218" y="5824826"/>
            <a:ext cx="1187376" cy="307777"/>
          </a:xfrm>
          <a:prstGeom prst="rect">
            <a:avLst/>
          </a:prstGeom>
          <a:noFill/>
        </p:spPr>
        <p:txBody>
          <a:bodyPr wrap="none" lIns="91440" tIns="45720" rIns="91440" bIns="45720" rtlCol="0" anchor="t">
            <a:spAutoFit/>
          </a:bodyPr>
          <a:lstStyle/>
          <a:p>
            <a:r>
              <a:rPr lang="it-IT" sz="1400" b="1">
                <a:solidFill>
                  <a:srgbClr val="CC3399"/>
                </a:solidFill>
                <a:latin typeface="Oxfam TSTAR PRO" panose="02000806030000020004"/>
                <a:cs typeface="Calibri"/>
              </a:rPr>
              <a:t>NOT ELIGIBLE</a:t>
            </a:r>
          </a:p>
        </p:txBody>
      </p:sp>
      <p:sp>
        <p:nvSpPr>
          <p:cNvPr id="7" name="Slide Number Placeholder 2">
            <a:extLst>
              <a:ext uri="{FF2B5EF4-FFF2-40B4-BE49-F238E27FC236}">
                <a16:creationId xmlns:a16="http://schemas.microsoft.com/office/drawing/2014/main" id="{E87755DD-F8D5-6BA8-0778-0531FCE10A1F}"/>
              </a:ext>
            </a:extLst>
          </p:cNvPr>
          <p:cNvSpPr txBox="1">
            <a:spLocks/>
          </p:cNvSpPr>
          <p:nvPr/>
        </p:nvSpPr>
        <p:spPr>
          <a:xfrm>
            <a:off x="9518594" y="3213456"/>
            <a:ext cx="647825" cy="287361"/>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Oxfam TSTAR PRO" panose="02000806030000020004"/>
            </a:endParaRPr>
          </a:p>
        </p:txBody>
      </p:sp>
      <p:sp>
        <p:nvSpPr>
          <p:cNvPr id="8" name="CasellaDiTesto 7">
            <a:extLst>
              <a:ext uri="{FF2B5EF4-FFF2-40B4-BE49-F238E27FC236}">
                <a16:creationId xmlns:a16="http://schemas.microsoft.com/office/drawing/2014/main" id="{994FBD2D-1606-6EFB-2E2E-F4022CFC123A}"/>
              </a:ext>
            </a:extLst>
          </p:cNvPr>
          <p:cNvSpPr txBox="1"/>
          <p:nvPr/>
        </p:nvSpPr>
        <p:spPr>
          <a:xfrm>
            <a:off x="6802881" y="1259058"/>
            <a:ext cx="463460" cy="307777"/>
          </a:xfrm>
          <a:prstGeom prst="rect">
            <a:avLst/>
          </a:prstGeom>
          <a:noFill/>
        </p:spPr>
        <p:txBody>
          <a:bodyPr wrap="none" rtlCol="0">
            <a:spAutoFit/>
          </a:bodyPr>
          <a:lstStyle/>
          <a:p>
            <a:r>
              <a:rPr lang="it-IT" sz="1400">
                <a:solidFill>
                  <a:schemeClr val="accent6"/>
                </a:solidFill>
                <a:latin typeface="Oxfam TSTAR PRO" panose="02000806030000020004"/>
                <a:cs typeface="Calibri"/>
              </a:rPr>
              <a:t>YES</a:t>
            </a:r>
          </a:p>
        </p:txBody>
      </p:sp>
      <p:sp>
        <p:nvSpPr>
          <p:cNvPr id="10" name="CasellaDiTesto 9">
            <a:extLst>
              <a:ext uri="{FF2B5EF4-FFF2-40B4-BE49-F238E27FC236}">
                <a16:creationId xmlns:a16="http://schemas.microsoft.com/office/drawing/2014/main" id="{6D12D806-5567-829C-6C8E-3A58E2E0B775}"/>
              </a:ext>
            </a:extLst>
          </p:cNvPr>
          <p:cNvSpPr txBox="1"/>
          <p:nvPr/>
        </p:nvSpPr>
        <p:spPr>
          <a:xfrm>
            <a:off x="6785617" y="3059524"/>
            <a:ext cx="431528" cy="307777"/>
          </a:xfrm>
          <a:prstGeom prst="rect">
            <a:avLst/>
          </a:prstGeom>
          <a:noFill/>
        </p:spPr>
        <p:txBody>
          <a:bodyPr wrap="none" lIns="91440" tIns="45720" rIns="91440" bIns="45720" rtlCol="0" anchor="t">
            <a:spAutoFit/>
          </a:bodyPr>
          <a:lstStyle/>
          <a:p>
            <a:r>
              <a:rPr lang="it-IT" sz="1400">
                <a:solidFill>
                  <a:srgbClr val="CC3399"/>
                </a:solidFill>
                <a:latin typeface="Oxfam TSTAR PRO" panose="02000806030000020004"/>
                <a:cs typeface="Calibri"/>
              </a:rPr>
              <a:t>NO</a:t>
            </a:r>
          </a:p>
        </p:txBody>
      </p:sp>
      <p:sp>
        <p:nvSpPr>
          <p:cNvPr id="12" name="CasellaDiTesto 11">
            <a:extLst>
              <a:ext uri="{FF2B5EF4-FFF2-40B4-BE49-F238E27FC236}">
                <a16:creationId xmlns:a16="http://schemas.microsoft.com/office/drawing/2014/main" id="{5F953D72-C190-2228-D792-F43438FADE51}"/>
              </a:ext>
            </a:extLst>
          </p:cNvPr>
          <p:cNvSpPr txBox="1"/>
          <p:nvPr/>
        </p:nvSpPr>
        <p:spPr>
          <a:xfrm>
            <a:off x="7692533" y="1466583"/>
            <a:ext cx="822661" cy="307777"/>
          </a:xfrm>
          <a:prstGeom prst="rect">
            <a:avLst/>
          </a:prstGeom>
          <a:noFill/>
        </p:spPr>
        <p:txBody>
          <a:bodyPr wrap="none" lIns="91440" tIns="45720" rIns="91440" bIns="45720" rtlCol="0" anchor="t">
            <a:spAutoFit/>
          </a:bodyPr>
          <a:lstStyle/>
          <a:p>
            <a:r>
              <a:rPr lang="it-IT" sz="1400" b="1">
                <a:solidFill>
                  <a:schemeClr val="accent6"/>
                </a:solidFill>
                <a:latin typeface="Oxfam TSTAR PRO" panose="02000806030000020004"/>
                <a:cs typeface="Calibri"/>
              </a:rPr>
              <a:t>ELIGIBLE</a:t>
            </a:r>
          </a:p>
        </p:txBody>
      </p:sp>
      <p:cxnSp>
        <p:nvCxnSpPr>
          <p:cNvPr id="14" name="Connettore 2 13">
            <a:extLst>
              <a:ext uri="{FF2B5EF4-FFF2-40B4-BE49-F238E27FC236}">
                <a16:creationId xmlns:a16="http://schemas.microsoft.com/office/drawing/2014/main" id="{AEBA2FC4-BBB1-8869-652B-A71842D666C3}"/>
              </a:ext>
            </a:extLst>
          </p:cNvPr>
          <p:cNvCxnSpPr>
            <a:cxnSpLocks/>
          </p:cNvCxnSpPr>
          <p:nvPr/>
        </p:nvCxnSpPr>
        <p:spPr>
          <a:xfrm>
            <a:off x="6788925" y="1610709"/>
            <a:ext cx="944313" cy="492"/>
          </a:xfrm>
          <a:prstGeom prst="straightConnector1">
            <a:avLst/>
          </a:prstGeom>
          <a:ln w="28575">
            <a:solidFill>
              <a:srgbClr val="8C8C8C"/>
            </a:solidFill>
            <a:tailEnd type="triangle"/>
          </a:ln>
        </p:spPr>
        <p:style>
          <a:lnRef idx="1">
            <a:schemeClr val="dk1"/>
          </a:lnRef>
          <a:fillRef idx="0">
            <a:schemeClr val="dk1"/>
          </a:fillRef>
          <a:effectRef idx="0">
            <a:schemeClr val="dk1"/>
          </a:effectRef>
          <a:fontRef idx="minor">
            <a:schemeClr val="tx1"/>
          </a:fontRef>
        </p:style>
      </p:cxnSp>
      <p:cxnSp>
        <p:nvCxnSpPr>
          <p:cNvPr id="23" name="Connettore diritto 22">
            <a:extLst>
              <a:ext uri="{FF2B5EF4-FFF2-40B4-BE49-F238E27FC236}">
                <a16:creationId xmlns:a16="http://schemas.microsoft.com/office/drawing/2014/main" id="{CC01494D-DBC2-8941-8A48-2D91F978D842}"/>
              </a:ext>
            </a:extLst>
          </p:cNvPr>
          <p:cNvCxnSpPr>
            <a:cxnSpLocks/>
          </p:cNvCxnSpPr>
          <p:nvPr/>
        </p:nvCxnSpPr>
        <p:spPr>
          <a:xfrm>
            <a:off x="6795273" y="1601676"/>
            <a:ext cx="3177" cy="1470307"/>
          </a:xfrm>
          <a:prstGeom prst="line">
            <a:avLst/>
          </a:prstGeom>
          <a:ln w="28575">
            <a:solidFill>
              <a:srgbClr val="8C8C8C"/>
            </a:solidFill>
          </a:ln>
        </p:spPr>
        <p:style>
          <a:lnRef idx="1">
            <a:schemeClr val="dk1"/>
          </a:lnRef>
          <a:fillRef idx="0">
            <a:schemeClr val="dk1"/>
          </a:fillRef>
          <a:effectRef idx="0">
            <a:schemeClr val="dk1"/>
          </a:effectRef>
          <a:fontRef idx="minor">
            <a:schemeClr val="tx1"/>
          </a:fontRef>
        </p:style>
      </p:cxnSp>
      <p:sp>
        <p:nvSpPr>
          <p:cNvPr id="24" name="CasellaDiTesto 23">
            <a:extLst>
              <a:ext uri="{FF2B5EF4-FFF2-40B4-BE49-F238E27FC236}">
                <a16:creationId xmlns:a16="http://schemas.microsoft.com/office/drawing/2014/main" id="{726DC457-38BD-2493-F9E3-0B828C43F4E2}"/>
              </a:ext>
            </a:extLst>
          </p:cNvPr>
          <p:cNvSpPr txBox="1"/>
          <p:nvPr/>
        </p:nvSpPr>
        <p:spPr>
          <a:xfrm>
            <a:off x="6787337" y="2279292"/>
            <a:ext cx="961097" cy="307777"/>
          </a:xfrm>
          <a:prstGeom prst="rect">
            <a:avLst/>
          </a:prstGeom>
          <a:noFill/>
        </p:spPr>
        <p:txBody>
          <a:bodyPr wrap="none" rtlCol="0">
            <a:spAutoFit/>
          </a:bodyPr>
          <a:lstStyle/>
          <a:p>
            <a:r>
              <a:rPr lang="it-IT" sz="1400">
                <a:solidFill>
                  <a:schemeClr val="accent6"/>
                </a:solidFill>
                <a:latin typeface="Oxfam TSTAR PRO" panose="02000806030000020004"/>
                <a:cs typeface="Calibri"/>
              </a:rPr>
              <a:t>NO, BUT…</a:t>
            </a:r>
          </a:p>
        </p:txBody>
      </p:sp>
      <p:cxnSp>
        <p:nvCxnSpPr>
          <p:cNvPr id="26" name="Connettore diritto 25">
            <a:extLst>
              <a:ext uri="{FF2B5EF4-FFF2-40B4-BE49-F238E27FC236}">
                <a16:creationId xmlns:a16="http://schemas.microsoft.com/office/drawing/2014/main" id="{1A1AB576-E367-65DA-1716-D1ED536D126C}"/>
              </a:ext>
            </a:extLst>
          </p:cNvPr>
          <p:cNvCxnSpPr>
            <a:cxnSpLocks/>
          </p:cNvCxnSpPr>
          <p:nvPr/>
        </p:nvCxnSpPr>
        <p:spPr>
          <a:xfrm flipH="1">
            <a:off x="6015480" y="2279556"/>
            <a:ext cx="1722181" cy="7108"/>
          </a:xfrm>
          <a:prstGeom prst="line">
            <a:avLst/>
          </a:prstGeom>
          <a:ln w="28575">
            <a:solidFill>
              <a:srgbClr val="8C8C8C"/>
            </a:solidFill>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D574C10B-9369-0A92-389E-F34404DD49AB}"/>
              </a:ext>
            </a:extLst>
          </p:cNvPr>
          <p:cNvSpPr txBox="1"/>
          <p:nvPr/>
        </p:nvSpPr>
        <p:spPr>
          <a:xfrm>
            <a:off x="11150363" y="2103001"/>
            <a:ext cx="822661" cy="307777"/>
          </a:xfrm>
          <a:prstGeom prst="rect">
            <a:avLst/>
          </a:prstGeom>
          <a:noFill/>
        </p:spPr>
        <p:txBody>
          <a:bodyPr wrap="none" rtlCol="0">
            <a:spAutoFit/>
          </a:bodyPr>
          <a:lstStyle/>
          <a:p>
            <a:r>
              <a:rPr lang="it-IT" sz="1400" b="1">
                <a:solidFill>
                  <a:schemeClr val="accent6"/>
                </a:solidFill>
                <a:latin typeface="Oxfam TSTAR PRO" panose="02000806030000020004"/>
                <a:cs typeface="Calibri"/>
              </a:rPr>
              <a:t>ELIGIBLE</a:t>
            </a:r>
          </a:p>
        </p:txBody>
      </p:sp>
      <p:cxnSp>
        <p:nvCxnSpPr>
          <p:cNvPr id="42" name="Connettore 2 41">
            <a:extLst>
              <a:ext uri="{FF2B5EF4-FFF2-40B4-BE49-F238E27FC236}">
                <a16:creationId xmlns:a16="http://schemas.microsoft.com/office/drawing/2014/main" id="{AAF056A2-94C8-7B69-B598-D6877CF5CE5C}"/>
              </a:ext>
            </a:extLst>
          </p:cNvPr>
          <p:cNvCxnSpPr>
            <a:cxnSpLocks/>
          </p:cNvCxnSpPr>
          <p:nvPr/>
        </p:nvCxnSpPr>
        <p:spPr>
          <a:xfrm flipV="1">
            <a:off x="6798461" y="3046244"/>
            <a:ext cx="921152" cy="7108"/>
          </a:xfrm>
          <a:prstGeom prst="straightConnector1">
            <a:avLst/>
          </a:prstGeom>
          <a:ln w="28575">
            <a:solidFill>
              <a:srgbClr val="8C8C8C"/>
            </a:solidFill>
            <a:tailEnd type="triangle"/>
          </a:ln>
        </p:spPr>
        <p:style>
          <a:lnRef idx="1">
            <a:schemeClr val="dk1"/>
          </a:lnRef>
          <a:fillRef idx="0">
            <a:schemeClr val="dk1"/>
          </a:fillRef>
          <a:effectRef idx="0">
            <a:schemeClr val="dk1"/>
          </a:effectRef>
          <a:fontRef idx="minor">
            <a:schemeClr val="tx1"/>
          </a:fontRef>
        </p:style>
      </p:cxnSp>
      <p:sp>
        <p:nvSpPr>
          <p:cNvPr id="43" name="CasellaDiTesto 42">
            <a:extLst>
              <a:ext uri="{FF2B5EF4-FFF2-40B4-BE49-F238E27FC236}">
                <a16:creationId xmlns:a16="http://schemas.microsoft.com/office/drawing/2014/main" id="{2D011FAA-EDC1-69C0-DA77-8A31C8539951}"/>
              </a:ext>
            </a:extLst>
          </p:cNvPr>
          <p:cNvSpPr txBox="1"/>
          <p:nvPr/>
        </p:nvSpPr>
        <p:spPr>
          <a:xfrm>
            <a:off x="7675245" y="2928947"/>
            <a:ext cx="1187376" cy="307777"/>
          </a:xfrm>
          <a:prstGeom prst="rect">
            <a:avLst/>
          </a:prstGeom>
          <a:noFill/>
        </p:spPr>
        <p:txBody>
          <a:bodyPr wrap="none" lIns="91440" tIns="45720" rIns="91440" bIns="45720" rtlCol="0" anchor="t">
            <a:spAutoFit/>
          </a:bodyPr>
          <a:lstStyle/>
          <a:p>
            <a:r>
              <a:rPr lang="it-IT" sz="1400" b="1">
                <a:solidFill>
                  <a:srgbClr val="CC3399"/>
                </a:solidFill>
                <a:latin typeface="Oxfam TSTAR PRO" panose="02000806030000020004"/>
                <a:cs typeface="Calibri"/>
              </a:rPr>
              <a:t>NOT ELIGIBLE</a:t>
            </a:r>
          </a:p>
        </p:txBody>
      </p:sp>
      <p:cxnSp>
        <p:nvCxnSpPr>
          <p:cNvPr id="57" name="Connettore 2 56">
            <a:extLst>
              <a:ext uri="{FF2B5EF4-FFF2-40B4-BE49-F238E27FC236}">
                <a16:creationId xmlns:a16="http://schemas.microsoft.com/office/drawing/2014/main" id="{4A8818FA-1BAE-0F0E-7C8B-2F722A382B63}"/>
              </a:ext>
            </a:extLst>
          </p:cNvPr>
          <p:cNvCxnSpPr/>
          <p:nvPr/>
        </p:nvCxnSpPr>
        <p:spPr>
          <a:xfrm>
            <a:off x="6807633" y="4923589"/>
            <a:ext cx="634866" cy="0"/>
          </a:xfrm>
          <a:prstGeom prst="straightConnector1">
            <a:avLst/>
          </a:prstGeom>
          <a:ln w="28575">
            <a:solidFill>
              <a:srgbClr val="8C8C8C"/>
            </a:solidFill>
            <a:tailEnd type="triangle"/>
          </a:ln>
        </p:spPr>
        <p:style>
          <a:lnRef idx="1">
            <a:schemeClr val="dk1"/>
          </a:lnRef>
          <a:fillRef idx="0">
            <a:schemeClr val="dk1"/>
          </a:fillRef>
          <a:effectRef idx="0">
            <a:schemeClr val="dk1"/>
          </a:effectRef>
          <a:fontRef idx="minor">
            <a:schemeClr val="tx1"/>
          </a:fontRef>
        </p:style>
      </p:cxnSp>
      <p:cxnSp>
        <p:nvCxnSpPr>
          <p:cNvPr id="63" name="Connettore diritto 62">
            <a:extLst>
              <a:ext uri="{FF2B5EF4-FFF2-40B4-BE49-F238E27FC236}">
                <a16:creationId xmlns:a16="http://schemas.microsoft.com/office/drawing/2014/main" id="{81A0B842-3899-2078-C67D-77BA1114D9CB}"/>
              </a:ext>
            </a:extLst>
          </p:cNvPr>
          <p:cNvCxnSpPr/>
          <p:nvPr/>
        </p:nvCxnSpPr>
        <p:spPr>
          <a:xfrm flipH="1">
            <a:off x="6795273" y="4910889"/>
            <a:ext cx="18710" cy="1044742"/>
          </a:xfrm>
          <a:prstGeom prst="line">
            <a:avLst/>
          </a:prstGeom>
          <a:ln w="28575">
            <a:solidFill>
              <a:srgbClr val="8C8C8C"/>
            </a:solidFill>
          </a:ln>
        </p:spPr>
        <p:style>
          <a:lnRef idx="1">
            <a:schemeClr val="dk1"/>
          </a:lnRef>
          <a:fillRef idx="0">
            <a:schemeClr val="dk1"/>
          </a:fillRef>
          <a:effectRef idx="0">
            <a:schemeClr val="dk1"/>
          </a:effectRef>
          <a:fontRef idx="minor">
            <a:schemeClr val="tx1"/>
          </a:fontRef>
        </p:style>
      </p:cxnSp>
      <p:cxnSp>
        <p:nvCxnSpPr>
          <p:cNvPr id="65" name="Connettore diritto 64">
            <a:extLst>
              <a:ext uri="{FF2B5EF4-FFF2-40B4-BE49-F238E27FC236}">
                <a16:creationId xmlns:a16="http://schemas.microsoft.com/office/drawing/2014/main" id="{15441A64-55AA-857B-8A15-BF2880E48423}"/>
              </a:ext>
            </a:extLst>
          </p:cNvPr>
          <p:cNvCxnSpPr/>
          <p:nvPr/>
        </p:nvCxnSpPr>
        <p:spPr>
          <a:xfrm>
            <a:off x="6322595" y="5402179"/>
            <a:ext cx="491388" cy="0"/>
          </a:xfrm>
          <a:prstGeom prst="line">
            <a:avLst/>
          </a:prstGeom>
          <a:ln w="28575">
            <a:solidFill>
              <a:srgbClr val="8C8C8C"/>
            </a:solidFill>
          </a:ln>
        </p:spPr>
        <p:style>
          <a:lnRef idx="1">
            <a:schemeClr val="dk1"/>
          </a:lnRef>
          <a:fillRef idx="0">
            <a:schemeClr val="dk1"/>
          </a:fillRef>
          <a:effectRef idx="0">
            <a:schemeClr val="dk1"/>
          </a:effectRef>
          <a:fontRef idx="minor">
            <a:schemeClr val="tx1"/>
          </a:fontRef>
        </p:style>
      </p:cxnSp>
      <p:cxnSp>
        <p:nvCxnSpPr>
          <p:cNvPr id="13" name="Connettore 2 13">
            <a:extLst>
              <a:ext uri="{FF2B5EF4-FFF2-40B4-BE49-F238E27FC236}">
                <a16:creationId xmlns:a16="http://schemas.microsoft.com/office/drawing/2014/main" id="{5EA335F7-7145-04B3-621D-CA5EB6B4D6D4}"/>
              </a:ext>
            </a:extLst>
          </p:cNvPr>
          <p:cNvCxnSpPr>
            <a:cxnSpLocks/>
          </p:cNvCxnSpPr>
          <p:nvPr/>
        </p:nvCxnSpPr>
        <p:spPr>
          <a:xfrm flipV="1">
            <a:off x="10594720" y="2288161"/>
            <a:ext cx="614800" cy="6373"/>
          </a:xfrm>
          <a:prstGeom prst="straightConnector1">
            <a:avLst/>
          </a:prstGeom>
          <a:ln w="28575">
            <a:solidFill>
              <a:srgbClr val="8C8C8C"/>
            </a:solidFill>
            <a:tailEnd type="triangle"/>
          </a:ln>
        </p:spPr>
        <p:style>
          <a:lnRef idx="1">
            <a:schemeClr val="dk1"/>
          </a:lnRef>
          <a:fillRef idx="0">
            <a:schemeClr val="dk1"/>
          </a:fillRef>
          <a:effectRef idx="0">
            <a:schemeClr val="dk1"/>
          </a:effectRef>
          <a:fontRef idx="minor">
            <a:schemeClr val="tx1"/>
          </a:fontRef>
        </p:style>
      </p:cxnSp>
      <p:sp>
        <p:nvSpPr>
          <p:cNvPr id="25" name="Rettangolo con angoli arrotondati 44">
            <a:extLst>
              <a:ext uri="{FF2B5EF4-FFF2-40B4-BE49-F238E27FC236}">
                <a16:creationId xmlns:a16="http://schemas.microsoft.com/office/drawing/2014/main" id="{F864CA8C-8D0C-B2D8-C175-6B3C0C4F6127}"/>
              </a:ext>
            </a:extLst>
          </p:cNvPr>
          <p:cNvSpPr/>
          <p:nvPr/>
        </p:nvSpPr>
        <p:spPr>
          <a:xfrm>
            <a:off x="7744525" y="2000896"/>
            <a:ext cx="3099900" cy="667158"/>
          </a:xfrm>
          <a:prstGeom prst="roundRect">
            <a:avLst/>
          </a:prstGeom>
          <a:solidFill>
            <a:srgbClr val="44841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0" i="0" u="none" strike="noStrike" baseline="0">
                <a:solidFill>
                  <a:srgbClr val="FFFFFF"/>
                </a:solidFill>
                <a:latin typeface="Oxfam TSTAR PRO" panose="02000806030000020004"/>
                <a:ea typeface="Calibri"/>
                <a:cs typeface="Calibri"/>
              </a:rPr>
              <a:t>My organization can provide a bank account in the name of one </a:t>
            </a:r>
            <a:r>
              <a:rPr lang="en-GB" sz="1200">
                <a:solidFill>
                  <a:srgbClr val="FFFFFF"/>
                </a:solidFill>
                <a:latin typeface="Oxfam TSTAR PRO" panose="02000806030000020004"/>
                <a:ea typeface="Calibri"/>
                <a:cs typeface="Calibri"/>
              </a:rPr>
              <a:t>or more of</a:t>
            </a:r>
            <a:r>
              <a:rPr lang="en-GB" sz="1200" b="0" i="0" u="none" strike="noStrike" baseline="0">
                <a:solidFill>
                  <a:srgbClr val="FFFFFF"/>
                </a:solidFill>
                <a:latin typeface="Oxfam TSTAR PRO" panose="02000806030000020004"/>
                <a:ea typeface="Calibri"/>
                <a:cs typeface="Calibri"/>
              </a:rPr>
              <a:t> the </a:t>
            </a:r>
            <a:r>
              <a:rPr lang="en-GB" sz="1200">
                <a:solidFill>
                  <a:srgbClr val="FFFFFF"/>
                </a:solidFill>
                <a:latin typeface="Oxfam TSTAR PRO" panose="02000806030000020004"/>
                <a:ea typeface="Calibri"/>
                <a:cs typeface="Calibri"/>
              </a:rPr>
              <a:t>board members</a:t>
            </a:r>
            <a:endParaRPr lang="en-GB">
              <a:latin typeface="Oxfam TSTAR PRO" panose="02000806030000020004"/>
              <a:cs typeface="Calibri"/>
            </a:endParaRPr>
          </a:p>
        </p:txBody>
      </p:sp>
      <p:sp>
        <p:nvSpPr>
          <p:cNvPr id="5" name="CasellaDiTesto 4">
            <a:extLst>
              <a:ext uri="{FF2B5EF4-FFF2-40B4-BE49-F238E27FC236}">
                <a16:creationId xmlns:a16="http://schemas.microsoft.com/office/drawing/2014/main" id="{F8B9E0CB-D969-2DB2-7570-8C20237CB851}"/>
              </a:ext>
            </a:extLst>
          </p:cNvPr>
          <p:cNvSpPr txBox="1"/>
          <p:nvPr/>
        </p:nvSpPr>
        <p:spPr>
          <a:xfrm>
            <a:off x="5411838" y="222488"/>
            <a:ext cx="2844075" cy="461665"/>
          </a:xfrm>
          <a:prstGeom prst="rect">
            <a:avLst/>
          </a:prstGeom>
          <a:noFill/>
        </p:spPr>
        <p:txBody>
          <a:bodyPr wrap="square" lIns="91440" tIns="45720" rIns="91440" bIns="45720" rtlCol="0" anchor="t">
            <a:spAutoFit/>
          </a:bodyPr>
          <a:lstStyle/>
          <a:p>
            <a:pPr algn="ctr"/>
            <a:r>
              <a:rPr lang="en-GB" sz="2400" b="1">
                <a:latin typeface="Oxfam TSTAR PRO" panose="02000806030000020004"/>
                <a:ea typeface="Calibri"/>
                <a:cs typeface="Calibri"/>
              </a:rPr>
              <a:t>ELIGIBILITY CRITERIA</a:t>
            </a:r>
            <a:endParaRPr lang="it-IT" sz="2400" b="1">
              <a:latin typeface="Oxfam TSTAR PRO" panose="02000806030000020004"/>
              <a:ea typeface="Calibri"/>
              <a:cs typeface="Calibri"/>
            </a:endParaRPr>
          </a:p>
        </p:txBody>
      </p:sp>
      <p:sp>
        <p:nvSpPr>
          <p:cNvPr id="35" name="CasellaDiTesto 34">
            <a:extLst>
              <a:ext uri="{FF2B5EF4-FFF2-40B4-BE49-F238E27FC236}">
                <a16:creationId xmlns:a16="http://schemas.microsoft.com/office/drawing/2014/main" id="{5A69B50F-E473-4282-88ED-796E1AD9685B}"/>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a:ea typeface="Oxfam TSTAR PRO" panose="02000806030000020004" pitchFamily="2" charset="-128"/>
              </a:rPr>
              <a:t>Oxfam</a:t>
            </a:r>
            <a:endParaRPr lang="en-US" sz="1200" dirty="0">
              <a:solidFill>
                <a:srgbClr val="44841A"/>
              </a:solidFill>
              <a:latin typeface="Oxfam TSTAR PRO" panose="02000806030000020004"/>
              <a:ea typeface="Oxfam TSTAR PRO" panose="02000806030000020004" pitchFamily="2" charset="-128"/>
            </a:endParaRPr>
          </a:p>
          <a:p>
            <a:pPr>
              <a:lnSpc>
                <a:spcPct val="150000"/>
              </a:lnSpc>
            </a:pPr>
            <a:r>
              <a:rPr lang="en-GB" sz="1200" dirty="0">
                <a:solidFill>
                  <a:srgbClr val="44841A"/>
                </a:solidFill>
                <a:latin typeface="Oxfam TSTAR PRO" panose="02000806030000020004"/>
                <a:ea typeface="Oxfam TSTAR PRO" panose="02000806030000020004" pitchFamily="2" charset="-128"/>
              </a:rPr>
              <a:t>What is the Human Mobility Initiative?</a:t>
            </a:r>
            <a:endParaRPr lang="it-IT" sz="1200" dirty="0">
              <a:solidFill>
                <a:srgbClr val="44841A"/>
              </a:solidFill>
              <a:latin typeface="Oxfam TSTAR PRO" panose="02000806030000020004"/>
              <a:ea typeface="Oxfam TSTAR PRO" panose="02000806030000020004" pitchFamily="2" charset="-128"/>
            </a:endParaRPr>
          </a:p>
          <a:p>
            <a:pPr>
              <a:lnSpc>
                <a:spcPct val="150000"/>
              </a:lnSpc>
            </a:pPr>
            <a:r>
              <a:rPr lang="it-IT" sz="1200" dirty="0">
                <a:solidFill>
                  <a:srgbClr val="44841A"/>
                </a:solidFill>
                <a:latin typeface="Oxfam TSTAR PRO" panose="02000806030000020004"/>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a:ea typeface="Oxfam TSTAR PRO" panose="02000806030000020004" pitchFamily="2" charset="-128"/>
              </a:rPr>
              <a:t>Which activities do we prioritize?</a:t>
            </a:r>
            <a:endParaRPr lang="it-IT" sz="1200" dirty="0">
              <a:solidFill>
                <a:srgbClr val="44841A"/>
              </a:solidFill>
              <a:latin typeface="Oxfam TSTAR PRO" panose="02000806030000020004"/>
              <a:ea typeface="Oxfam TSTAR PRO" panose="02000806030000020004" pitchFamily="2" charset="-128"/>
            </a:endParaRPr>
          </a:p>
          <a:p>
            <a:pPr>
              <a:lnSpc>
                <a:spcPct val="150000"/>
              </a:lnSpc>
            </a:pPr>
            <a:r>
              <a:rPr lang="en-GB" sz="1200" dirty="0">
                <a:solidFill>
                  <a:srgbClr val="44841A"/>
                </a:solidFill>
                <a:latin typeface="Oxfam TSTAR PRO" panose="02000806030000020004"/>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a:ea typeface="Oxfam TSTAR PRO" panose="02000806030000020004" pitchFamily="2" charset="-128"/>
              </a:rPr>
              <a:t>Grant</a:t>
            </a:r>
          </a:p>
          <a:p>
            <a:pPr>
              <a:lnSpc>
                <a:spcPct val="150000"/>
              </a:lnSpc>
            </a:pPr>
            <a:r>
              <a:rPr lang="en-US" sz="1200" dirty="0">
                <a:solidFill>
                  <a:srgbClr val="44841A"/>
                </a:solidFill>
                <a:latin typeface="Oxfam TSTAR PRO" panose="02000806030000020004"/>
                <a:ea typeface="Oxfam TSTAR PRO" panose="02000806030000020004" pitchFamily="2" charset="-128"/>
              </a:rPr>
              <a:t>Timeline</a:t>
            </a:r>
          </a:p>
        </p:txBody>
      </p:sp>
      <p:sp>
        <p:nvSpPr>
          <p:cNvPr id="36" name="CasellaDiTesto 35">
            <a:extLst>
              <a:ext uri="{FF2B5EF4-FFF2-40B4-BE49-F238E27FC236}">
                <a16:creationId xmlns:a16="http://schemas.microsoft.com/office/drawing/2014/main" id="{E657DE97-77F8-405E-8B4F-576EC5635125}"/>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37" name="Ovale 36">
            <a:extLst>
              <a:ext uri="{FF2B5EF4-FFF2-40B4-BE49-F238E27FC236}">
                <a16:creationId xmlns:a16="http://schemas.microsoft.com/office/drawing/2014/main" id="{CB6C25FB-F93B-4EDB-AD91-FB24B47421B4}"/>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0" name="Ovale 39">
            <a:extLst>
              <a:ext uri="{FF2B5EF4-FFF2-40B4-BE49-F238E27FC236}">
                <a16:creationId xmlns:a16="http://schemas.microsoft.com/office/drawing/2014/main" id="{DF68BE7B-C90E-48C5-995D-18C7BC7ABDB4}"/>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1" name="Ovale 40">
            <a:extLst>
              <a:ext uri="{FF2B5EF4-FFF2-40B4-BE49-F238E27FC236}">
                <a16:creationId xmlns:a16="http://schemas.microsoft.com/office/drawing/2014/main" id="{4DF8A2C9-665F-4022-B9C8-623D3EE8A2EA}"/>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4" name="Ovale 43">
            <a:extLst>
              <a:ext uri="{FF2B5EF4-FFF2-40B4-BE49-F238E27FC236}">
                <a16:creationId xmlns:a16="http://schemas.microsoft.com/office/drawing/2014/main" id="{69C1ECA5-3AC4-4F27-8ECC-9AF6025CBF3E}"/>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5" name="Ovale 44">
            <a:extLst>
              <a:ext uri="{FF2B5EF4-FFF2-40B4-BE49-F238E27FC236}">
                <a16:creationId xmlns:a16="http://schemas.microsoft.com/office/drawing/2014/main" id="{03C680A3-2CB2-432B-9C69-94E6607E0DB5}"/>
              </a:ext>
            </a:extLst>
          </p:cNvPr>
          <p:cNvSpPr/>
          <p:nvPr/>
        </p:nvSpPr>
        <p:spPr>
          <a:xfrm>
            <a:off x="235028" y="4029035"/>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6" name="Ovale 45">
            <a:extLst>
              <a:ext uri="{FF2B5EF4-FFF2-40B4-BE49-F238E27FC236}">
                <a16:creationId xmlns:a16="http://schemas.microsoft.com/office/drawing/2014/main" id="{272701CC-E34C-4BC8-B597-6E45925328F9}"/>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7" name="Ovale 46">
            <a:extLst>
              <a:ext uri="{FF2B5EF4-FFF2-40B4-BE49-F238E27FC236}">
                <a16:creationId xmlns:a16="http://schemas.microsoft.com/office/drawing/2014/main" id="{CDB29517-EFBB-4706-938B-9EC8C7096F28}"/>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Tree>
    <p:extLst>
      <p:ext uri="{BB962C8B-B14F-4D97-AF65-F5344CB8AC3E}">
        <p14:creationId xmlns:p14="http://schemas.microsoft.com/office/powerpoint/2010/main" val="145612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336057-F72B-814B-8AE4-997115C882ED}"/>
              </a:ext>
            </a:extLst>
          </p:cNvPr>
          <p:cNvSpPr>
            <a:spLocks noGrp="1"/>
          </p:cNvSpPr>
          <p:nvPr>
            <p:ph type="sldNum" sz="quarter" idx="4"/>
          </p:nvPr>
        </p:nvSpPr>
        <p:spPr/>
        <p:txBody>
          <a:bodyPr/>
          <a:lstStyle/>
          <a:p>
            <a:fld id="{F47AA31B-6E6F-A246-9840-C6D6E26CE378}" type="slidenum">
              <a:rPr lang="en-US" smtClean="0"/>
              <a:pPr/>
              <a:t>2</a:t>
            </a:fld>
            <a:endParaRPr lang="en-US"/>
          </a:p>
        </p:txBody>
      </p:sp>
      <p:pic>
        <p:nvPicPr>
          <p:cNvPr id="9" name="Immagine 8" descr="Immagine che contiene testo, mappa&#10;&#10;Descrizione generata automaticamente">
            <a:extLst>
              <a:ext uri="{FF2B5EF4-FFF2-40B4-BE49-F238E27FC236}">
                <a16:creationId xmlns:a16="http://schemas.microsoft.com/office/drawing/2014/main" id="{7419A833-AB0F-36AD-BB77-788577E4D62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869437B3-9452-5136-0368-A4F75F79F214}"/>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E2B2EB92-B9C8-5900-712B-480090A964BC}"/>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77036494-66C9-2D3A-DCA7-126366D4B714}"/>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5D096066-296D-D190-E573-3507E33B66F9}"/>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CB485D02-AA5D-A350-4405-FF3A0337AD2A}"/>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F46C8B26-BC34-5387-37E6-26F71EF2BA98}"/>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C01C9F30-B030-653A-636F-176C4BB3733E}"/>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FE8BC930-6B71-48D2-8D58-6DB77C768CF7}"/>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94F57B79-53DB-F8DC-4907-71B2E43A475D}"/>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Esagono 3">
            <a:extLst>
              <a:ext uri="{FF2B5EF4-FFF2-40B4-BE49-F238E27FC236}">
                <a16:creationId xmlns:a16="http://schemas.microsoft.com/office/drawing/2014/main" id="{285A3338-4CD1-4695-8452-6C518E9143D5}"/>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Esagono 5">
            <a:extLst>
              <a:ext uri="{FF2B5EF4-FFF2-40B4-BE49-F238E27FC236}">
                <a16:creationId xmlns:a16="http://schemas.microsoft.com/office/drawing/2014/main" id="{2AC328AE-F7FA-79AA-922B-B359FA065D1C}"/>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Esagono 6">
            <a:extLst>
              <a:ext uri="{FF2B5EF4-FFF2-40B4-BE49-F238E27FC236}">
                <a16:creationId xmlns:a16="http://schemas.microsoft.com/office/drawing/2014/main" id="{0AA2D539-590D-27C6-ACE4-CA59A6E03D91}"/>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sagono 9">
            <a:extLst>
              <a:ext uri="{FF2B5EF4-FFF2-40B4-BE49-F238E27FC236}">
                <a16:creationId xmlns:a16="http://schemas.microsoft.com/office/drawing/2014/main" id="{377CC147-ECFA-AFFE-DE39-43C886698692}"/>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sagono 12">
            <a:extLst>
              <a:ext uri="{FF2B5EF4-FFF2-40B4-BE49-F238E27FC236}">
                <a16:creationId xmlns:a16="http://schemas.microsoft.com/office/drawing/2014/main" id="{83EFA13C-9FB4-BA91-6357-DA4AC7F92371}"/>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sagono 13">
            <a:extLst>
              <a:ext uri="{FF2B5EF4-FFF2-40B4-BE49-F238E27FC236}">
                <a16:creationId xmlns:a16="http://schemas.microsoft.com/office/drawing/2014/main" id="{6D93034C-2021-B5C5-9E14-9C1895704D6D}"/>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Esagono 14">
            <a:extLst>
              <a:ext uri="{FF2B5EF4-FFF2-40B4-BE49-F238E27FC236}">
                <a16:creationId xmlns:a16="http://schemas.microsoft.com/office/drawing/2014/main" id="{0743DA64-4794-9CDF-DE46-61CC4B156F7B}"/>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Esagono 19">
            <a:extLst>
              <a:ext uri="{FF2B5EF4-FFF2-40B4-BE49-F238E27FC236}">
                <a16:creationId xmlns:a16="http://schemas.microsoft.com/office/drawing/2014/main" id="{1E6F578D-B30B-ED85-05D3-4B45DAF827B2}"/>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49078D64-7771-DF42-6ABB-330CDEEAEF62}"/>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F5C5A595-0B23-1A1F-37D8-76650574D80C}"/>
              </a:ext>
            </a:extLst>
          </p:cNvPr>
          <p:cNvSpPr txBox="1"/>
          <p:nvPr/>
        </p:nvSpPr>
        <p:spPr>
          <a:xfrm>
            <a:off x="2971889" y="1096073"/>
            <a:ext cx="737381" cy="382092"/>
          </a:xfrm>
          <a:prstGeom prst="rect">
            <a:avLst/>
          </a:prstGeom>
          <a:noFill/>
        </p:spPr>
        <p:txBody>
          <a:bodyPr wrap="none" lIns="91440" tIns="45720" rIns="91440" bIns="45720" rtlCol="0" anchor="t">
            <a:spAutoFit/>
          </a:bodyPr>
          <a:lstStyle/>
          <a:p>
            <a:pPr>
              <a:lnSpc>
                <a:spcPct val="150000"/>
              </a:lnSpc>
            </a:pPr>
            <a:r>
              <a:rPr lang="it-IT" sz="1400" b="1">
                <a:latin typeface="Oxfam TSTAR PRO"/>
                <a:ea typeface="Calibri"/>
                <a:cs typeface="Calibri"/>
              </a:rPr>
              <a:t>OXFAM</a:t>
            </a:r>
          </a:p>
        </p:txBody>
      </p:sp>
      <p:sp>
        <p:nvSpPr>
          <p:cNvPr id="8" name="CasellaDiTesto 26">
            <a:extLst>
              <a:ext uri="{FF2B5EF4-FFF2-40B4-BE49-F238E27FC236}">
                <a16:creationId xmlns:a16="http://schemas.microsoft.com/office/drawing/2014/main" id="{50E442DB-A9FF-F9F6-3E67-6BB897490D05}"/>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12" name="CasellaDiTesto 27">
            <a:extLst>
              <a:ext uri="{FF2B5EF4-FFF2-40B4-BE49-F238E27FC236}">
                <a16:creationId xmlns:a16="http://schemas.microsoft.com/office/drawing/2014/main" id="{C6CC9240-437D-805D-318D-48D8E0FCEACD}"/>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25" name="Ovale 24">
            <a:extLst>
              <a:ext uri="{FF2B5EF4-FFF2-40B4-BE49-F238E27FC236}">
                <a16:creationId xmlns:a16="http://schemas.microsoft.com/office/drawing/2014/main" id="{9DF2BF4B-5CCB-466E-846C-77C915A32283}"/>
              </a:ext>
            </a:extLst>
          </p:cNvPr>
          <p:cNvSpPr/>
          <p:nvPr/>
        </p:nvSpPr>
        <p:spPr>
          <a:xfrm>
            <a:off x="243906" y="2125571"/>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a:extLst>
              <a:ext uri="{FF2B5EF4-FFF2-40B4-BE49-F238E27FC236}">
                <a16:creationId xmlns:a16="http://schemas.microsoft.com/office/drawing/2014/main" id="{24BDD8A7-BE7D-438F-B414-AD3D17C1E204}"/>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6" name="Ovale 35">
            <a:extLst>
              <a:ext uri="{FF2B5EF4-FFF2-40B4-BE49-F238E27FC236}">
                <a16:creationId xmlns:a16="http://schemas.microsoft.com/office/drawing/2014/main" id="{E2AF6066-FFB1-436C-8A41-60DFB6470E0B}"/>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7" name="Ovale 36">
            <a:extLst>
              <a:ext uri="{FF2B5EF4-FFF2-40B4-BE49-F238E27FC236}">
                <a16:creationId xmlns:a16="http://schemas.microsoft.com/office/drawing/2014/main" id="{E1AA324B-2B85-4ACF-B749-F69E95C73E30}"/>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8" name="Ovale 37">
            <a:extLst>
              <a:ext uri="{FF2B5EF4-FFF2-40B4-BE49-F238E27FC236}">
                <a16:creationId xmlns:a16="http://schemas.microsoft.com/office/drawing/2014/main" id="{288422CA-B97E-41B8-AB02-B8D982F39E97}"/>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9" name="Ovale 38">
            <a:extLst>
              <a:ext uri="{FF2B5EF4-FFF2-40B4-BE49-F238E27FC236}">
                <a16:creationId xmlns:a16="http://schemas.microsoft.com/office/drawing/2014/main" id="{4C0A4D03-5E4F-49D9-8D25-3AC3B15E0026}"/>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0" name="Ovale 39">
            <a:extLst>
              <a:ext uri="{FF2B5EF4-FFF2-40B4-BE49-F238E27FC236}">
                <a16:creationId xmlns:a16="http://schemas.microsoft.com/office/drawing/2014/main" id="{653AB5BC-C009-4D6F-A1F1-31D251297953}"/>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495169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43F51F-E1EA-812C-0F27-7F4DA0481E8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F6BEC9-1572-243E-0E2F-3B0A934F0227}"/>
              </a:ext>
            </a:extLst>
          </p:cNvPr>
          <p:cNvSpPr>
            <a:spLocks noGrp="1"/>
          </p:cNvSpPr>
          <p:nvPr>
            <p:ph type="sldNum" sz="quarter" idx="4"/>
          </p:nvPr>
        </p:nvSpPr>
        <p:spPr/>
        <p:txBody>
          <a:bodyPr/>
          <a:lstStyle/>
          <a:p>
            <a:fld id="{F47AA31B-6E6F-A246-9840-C6D6E26CE378}" type="slidenum">
              <a:rPr lang="en-GB" smtClean="0"/>
              <a:pPr/>
              <a:t>20</a:t>
            </a:fld>
            <a:endParaRPr lang="en-GB"/>
          </a:p>
        </p:txBody>
      </p:sp>
      <p:sp>
        <p:nvSpPr>
          <p:cNvPr id="2" name="Rettangolo 1">
            <a:extLst>
              <a:ext uri="{FF2B5EF4-FFF2-40B4-BE49-F238E27FC236}">
                <a16:creationId xmlns:a16="http://schemas.microsoft.com/office/drawing/2014/main" id="{1FC86EC8-1934-3DA6-4494-3C2AA866F35E}"/>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a:extLst>
              <a:ext uri="{FF2B5EF4-FFF2-40B4-BE49-F238E27FC236}">
                <a16:creationId xmlns:a16="http://schemas.microsoft.com/office/drawing/2014/main" id="{ECC8525D-9DB4-EF28-5892-9F7E2C6EC2F8}"/>
              </a:ext>
            </a:extLst>
          </p:cNvPr>
          <p:cNvSpPr txBox="1"/>
          <p:nvPr/>
        </p:nvSpPr>
        <p:spPr>
          <a:xfrm>
            <a:off x="3197498" y="926747"/>
            <a:ext cx="3922869" cy="338554"/>
          </a:xfrm>
          <a:prstGeom prst="rect">
            <a:avLst/>
          </a:prstGeom>
          <a:noFill/>
        </p:spPr>
        <p:txBody>
          <a:bodyPr wrap="none" lIns="91440" tIns="45720" rIns="91440" bIns="45720" rtlCol="0" anchor="t">
            <a:spAutoFit/>
          </a:bodyPr>
          <a:lstStyle/>
          <a:p>
            <a:r>
              <a:rPr lang="en-GB" sz="1600" b="1">
                <a:solidFill>
                  <a:srgbClr val="44841A"/>
                </a:solidFill>
                <a:latin typeface="Oxfam TSTAR PRO"/>
                <a:cs typeface="Calibri"/>
              </a:rPr>
              <a:t>Tax and social legislation compliance</a:t>
            </a:r>
          </a:p>
        </p:txBody>
      </p:sp>
      <p:sp>
        <p:nvSpPr>
          <p:cNvPr id="18" name="CasellaDiTesto 17">
            <a:extLst>
              <a:ext uri="{FF2B5EF4-FFF2-40B4-BE49-F238E27FC236}">
                <a16:creationId xmlns:a16="http://schemas.microsoft.com/office/drawing/2014/main" id="{927555A7-DD09-A125-F318-241D53AF1588}"/>
              </a:ext>
            </a:extLst>
          </p:cNvPr>
          <p:cNvSpPr txBox="1"/>
          <p:nvPr/>
        </p:nvSpPr>
        <p:spPr>
          <a:xfrm>
            <a:off x="2854812" y="1804166"/>
            <a:ext cx="3330421" cy="954107"/>
          </a:xfrm>
          <a:prstGeom prst="rect">
            <a:avLst/>
          </a:prstGeom>
          <a:noFill/>
        </p:spPr>
        <p:txBody>
          <a:bodyPr wrap="square" lIns="91440" tIns="45720" rIns="91440" bIns="45720" rtlCol="0" anchor="t">
            <a:spAutoFit/>
          </a:bodyPr>
          <a:lstStyle/>
          <a:p>
            <a:pPr algn="just"/>
            <a:r>
              <a:rPr lang="en-GB" sz="1400">
                <a:latin typeface="Oxfam TSTAR PRO" panose="02000806030000020004"/>
                <a:ea typeface="Oxfam TSTAR PRO" panose="02000806030000020004"/>
                <a:cs typeface="Calibri"/>
              </a:rPr>
              <a:t>Does your organization comply with the requirements of applicable tax and social legislation in the country/ies where you operate?</a:t>
            </a:r>
          </a:p>
        </p:txBody>
      </p:sp>
      <p:cxnSp>
        <p:nvCxnSpPr>
          <p:cNvPr id="20" name="Connettore diritto 19">
            <a:extLst>
              <a:ext uri="{FF2B5EF4-FFF2-40B4-BE49-F238E27FC236}">
                <a16:creationId xmlns:a16="http://schemas.microsoft.com/office/drawing/2014/main" id="{7F5740B0-4B44-C1AC-912E-F4D4EBFFE3DB}"/>
              </a:ext>
            </a:extLst>
          </p:cNvPr>
          <p:cNvCxnSpPr>
            <a:cxnSpLocks/>
          </p:cNvCxnSpPr>
          <p:nvPr/>
        </p:nvCxnSpPr>
        <p:spPr>
          <a:xfrm flipH="1">
            <a:off x="2693237" y="3429000"/>
            <a:ext cx="8797723" cy="0"/>
          </a:xfrm>
          <a:prstGeom prst="line">
            <a:avLst/>
          </a:prstGeom>
        </p:spPr>
        <p:style>
          <a:lnRef idx="1">
            <a:schemeClr val="accent6"/>
          </a:lnRef>
          <a:fillRef idx="0">
            <a:schemeClr val="accent6"/>
          </a:fillRef>
          <a:effectRef idx="0">
            <a:schemeClr val="accent6"/>
          </a:effectRef>
          <a:fontRef idx="minor">
            <a:schemeClr val="tx1"/>
          </a:fontRef>
        </p:style>
      </p:cxnSp>
      <p:sp>
        <p:nvSpPr>
          <p:cNvPr id="39" name="CasellaDiTesto 38">
            <a:extLst>
              <a:ext uri="{FF2B5EF4-FFF2-40B4-BE49-F238E27FC236}">
                <a16:creationId xmlns:a16="http://schemas.microsoft.com/office/drawing/2014/main" id="{13141E79-D883-7119-2F0B-D7B544EACF3C}"/>
              </a:ext>
            </a:extLst>
          </p:cNvPr>
          <p:cNvSpPr txBox="1"/>
          <p:nvPr/>
        </p:nvSpPr>
        <p:spPr>
          <a:xfrm>
            <a:off x="7407897" y="4237025"/>
            <a:ext cx="4197076" cy="738664"/>
          </a:xfrm>
          <a:prstGeom prst="rect">
            <a:avLst/>
          </a:prstGeom>
          <a:noFill/>
        </p:spPr>
        <p:txBody>
          <a:bodyPr wrap="square" lIns="91440" tIns="45720" rIns="91440" bIns="45720" rtlCol="0" anchor="t">
            <a:spAutoFit/>
          </a:bodyPr>
          <a:lstStyle/>
          <a:p>
            <a:r>
              <a:rPr lang="en-GB" sz="1400" dirty="0">
                <a:latin typeface="Oxfam TSTAR PRO"/>
                <a:cs typeface="Calibri"/>
              </a:rPr>
              <a:t>Can you confirm that your organization IS taking all necessary measures to prevent sexual exploitation and abuse?</a:t>
            </a:r>
          </a:p>
        </p:txBody>
      </p:sp>
      <p:sp>
        <p:nvSpPr>
          <p:cNvPr id="61" name="CasellaDiTesto 60">
            <a:extLst>
              <a:ext uri="{FF2B5EF4-FFF2-40B4-BE49-F238E27FC236}">
                <a16:creationId xmlns:a16="http://schemas.microsoft.com/office/drawing/2014/main" id="{40093E23-0D0B-BFF1-BF67-E5CAB9BC8E9A}"/>
              </a:ext>
            </a:extLst>
          </p:cNvPr>
          <p:cNvSpPr txBox="1"/>
          <p:nvPr/>
        </p:nvSpPr>
        <p:spPr>
          <a:xfrm>
            <a:off x="3433206" y="6024298"/>
            <a:ext cx="1023037" cy="307777"/>
          </a:xfrm>
          <a:prstGeom prst="rect">
            <a:avLst/>
          </a:prstGeom>
          <a:noFill/>
        </p:spPr>
        <p:txBody>
          <a:bodyPr wrap="none" rtlCol="0">
            <a:spAutoFit/>
          </a:bodyPr>
          <a:lstStyle/>
          <a:p>
            <a:r>
              <a:rPr lang="en-GB" sz="1400" b="1">
                <a:solidFill>
                  <a:schemeClr val="accent6"/>
                </a:solidFill>
                <a:latin typeface="Oxfam TSTAR PRO"/>
                <a:cs typeface="Calibri"/>
              </a:rPr>
              <a:t>ELIGIBLE</a:t>
            </a:r>
          </a:p>
        </p:txBody>
      </p:sp>
      <p:sp>
        <p:nvSpPr>
          <p:cNvPr id="117" name="CasellaDiTesto 116">
            <a:extLst>
              <a:ext uri="{FF2B5EF4-FFF2-40B4-BE49-F238E27FC236}">
                <a16:creationId xmlns:a16="http://schemas.microsoft.com/office/drawing/2014/main" id="{B4935F6A-C0CA-C798-D112-37C744FDEE13}"/>
              </a:ext>
            </a:extLst>
          </p:cNvPr>
          <p:cNvSpPr txBox="1"/>
          <p:nvPr/>
        </p:nvSpPr>
        <p:spPr>
          <a:xfrm>
            <a:off x="4367622" y="6024298"/>
            <a:ext cx="1470274" cy="307777"/>
          </a:xfrm>
          <a:prstGeom prst="rect">
            <a:avLst/>
          </a:prstGeom>
          <a:noFill/>
        </p:spPr>
        <p:txBody>
          <a:bodyPr wrap="none" lIns="91440" tIns="45720" rIns="91440" bIns="45720" rtlCol="0" anchor="t">
            <a:spAutoFit/>
          </a:bodyPr>
          <a:lstStyle/>
          <a:p>
            <a:r>
              <a:rPr lang="en-GB" sz="1400" b="1">
                <a:solidFill>
                  <a:srgbClr val="CC3399"/>
                </a:solidFill>
                <a:latin typeface="Oxfam TSTAR PRO"/>
                <a:cs typeface="Calibri"/>
              </a:rPr>
              <a:t>NOT ELIGIBLE</a:t>
            </a:r>
          </a:p>
        </p:txBody>
      </p:sp>
      <p:sp>
        <p:nvSpPr>
          <p:cNvPr id="7" name="Slide Number Placeholder 2">
            <a:extLst>
              <a:ext uri="{FF2B5EF4-FFF2-40B4-BE49-F238E27FC236}">
                <a16:creationId xmlns:a16="http://schemas.microsoft.com/office/drawing/2014/main" id="{ADE05B10-2918-7C5F-AC56-68A3347960A3}"/>
              </a:ext>
            </a:extLst>
          </p:cNvPr>
          <p:cNvSpPr txBox="1">
            <a:spLocks/>
          </p:cNvSpPr>
          <p:nvPr/>
        </p:nvSpPr>
        <p:spPr>
          <a:xfrm>
            <a:off x="9518594" y="3213456"/>
            <a:ext cx="647825" cy="287361"/>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 name="CasellaDiTesto 27">
            <a:extLst>
              <a:ext uri="{FF2B5EF4-FFF2-40B4-BE49-F238E27FC236}">
                <a16:creationId xmlns:a16="http://schemas.microsoft.com/office/drawing/2014/main" id="{0E0104E6-78BE-659B-F132-86123DB2AE38}"/>
              </a:ext>
            </a:extLst>
          </p:cNvPr>
          <p:cNvSpPr txBox="1"/>
          <p:nvPr/>
        </p:nvSpPr>
        <p:spPr>
          <a:xfrm>
            <a:off x="6842805" y="1476878"/>
            <a:ext cx="502061" cy="307777"/>
          </a:xfrm>
          <a:prstGeom prst="rect">
            <a:avLst/>
          </a:prstGeom>
          <a:noFill/>
        </p:spPr>
        <p:txBody>
          <a:bodyPr wrap="none" rtlCol="0">
            <a:spAutoFit/>
          </a:bodyPr>
          <a:lstStyle/>
          <a:p>
            <a:r>
              <a:rPr lang="en-GB" sz="1400">
                <a:solidFill>
                  <a:schemeClr val="accent6"/>
                </a:solidFill>
                <a:latin typeface="Oxfam TSTAR PRO"/>
                <a:cs typeface="Calibri"/>
              </a:rPr>
              <a:t>YES</a:t>
            </a:r>
          </a:p>
        </p:txBody>
      </p:sp>
      <p:sp>
        <p:nvSpPr>
          <p:cNvPr id="29" name="CasellaDiTesto 28">
            <a:extLst>
              <a:ext uri="{FF2B5EF4-FFF2-40B4-BE49-F238E27FC236}">
                <a16:creationId xmlns:a16="http://schemas.microsoft.com/office/drawing/2014/main" id="{91B35439-BFF0-825A-D269-8E179CB7EE2F}"/>
              </a:ext>
            </a:extLst>
          </p:cNvPr>
          <p:cNvSpPr txBox="1"/>
          <p:nvPr/>
        </p:nvSpPr>
        <p:spPr>
          <a:xfrm>
            <a:off x="6874064" y="2755145"/>
            <a:ext cx="437940" cy="307777"/>
          </a:xfrm>
          <a:prstGeom prst="rect">
            <a:avLst/>
          </a:prstGeom>
          <a:noFill/>
        </p:spPr>
        <p:txBody>
          <a:bodyPr wrap="none" lIns="91440" tIns="45720" rIns="91440" bIns="45720" rtlCol="0" anchor="t">
            <a:spAutoFit/>
          </a:bodyPr>
          <a:lstStyle/>
          <a:p>
            <a:r>
              <a:rPr lang="en-GB" sz="1400">
                <a:solidFill>
                  <a:srgbClr val="CC3399"/>
                </a:solidFill>
                <a:latin typeface="Oxfam TSTAR PRO"/>
                <a:cs typeface="Calibri"/>
              </a:rPr>
              <a:t>NO</a:t>
            </a:r>
          </a:p>
        </p:txBody>
      </p:sp>
      <p:sp>
        <p:nvSpPr>
          <p:cNvPr id="30" name="CasellaDiTesto 29">
            <a:extLst>
              <a:ext uri="{FF2B5EF4-FFF2-40B4-BE49-F238E27FC236}">
                <a16:creationId xmlns:a16="http://schemas.microsoft.com/office/drawing/2014/main" id="{0921BC83-DEA6-4CCE-9951-DE6F652D338D}"/>
              </a:ext>
            </a:extLst>
          </p:cNvPr>
          <p:cNvSpPr txBox="1"/>
          <p:nvPr/>
        </p:nvSpPr>
        <p:spPr>
          <a:xfrm>
            <a:off x="7357158" y="1577700"/>
            <a:ext cx="1023037" cy="307777"/>
          </a:xfrm>
          <a:prstGeom prst="rect">
            <a:avLst/>
          </a:prstGeom>
          <a:noFill/>
        </p:spPr>
        <p:txBody>
          <a:bodyPr wrap="none" rtlCol="0">
            <a:spAutoFit/>
          </a:bodyPr>
          <a:lstStyle/>
          <a:p>
            <a:r>
              <a:rPr lang="en-GB" sz="1400" b="1">
                <a:solidFill>
                  <a:schemeClr val="accent6"/>
                </a:solidFill>
                <a:latin typeface="Oxfam TSTAR PRO"/>
                <a:cs typeface="Calibri"/>
              </a:rPr>
              <a:t>ELIGIBLE</a:t>
            </a:r>
          </a:p>
        </p:txBody>
      </p:sp>
      <p:cxnSp>
        <p:nvCxnSpPr>
          <p:cNvPr id="31" name="Connettore 2 30">
            <a:extLst>
              <a:ext uri="{FF2B5EF4-FFF2-40B4-BE49-F238E27FC236}">
                <a16:creationId xmlns:a16="http://schemas.microsoft.com/office/drawing/2014/main" id="{BB46F5D8-262C-7CA1-EA11-7160B9E36D56}"/>
              </a:ext>
            </a:extLst>
          </p:cNvPr>
          <p:cNvCxnSpPr/>
          <p:nvPr/>
        </p:nvCxnSpPr>
        <p:spPr>
          <a:xfrm>
            <a:off x="6705371" y="2735266"/>
            <a:ext cx="634866" cy="0"/>
          </a:xfrm>
          <a:prstGeom prst="straightConnector1">
            <a:avLst/>
          </a:prstGeom>
          <a:ln w="28575">
            <a:solidFill>
              <a:srgbClr val="8C8C8C"/>
            </a:solidFill>
            <a:tailEnd type="triangle"/>
          </a:ln>
        </p:spPr>
        <p:style>
          <a:lnRef idx="3">
            <a:schemeClr val="accent3"/>
          </a:lnRef>
          <a:fillRef idx="0">
            <a:schemeClr val="accent3"/>
          </a:fillRef>
          <a:effectRef idx="2">
            <a:schemeClr val="accent3"/>
          </a:effectRef>
          <a:fontRef idx="minor">
            <a:schemeClr val="tx1"/>
          </a:fontRef>
        </p:style>
      </p:cxnSp>
      <p:sp>
        <p:nvSpPr>
          <p:cNvPr id="32" name="CasellaDiTesto 31">
            <a:extLst>
              <a:ext uri="{FF2B5EF4-FFF2-40B4-BE49-F238E27FC236}">
                <a16:creationId xmlns:a16="http://schemas.microsoft.com/office/drawing/2014/main" id="{9F1C19DD-881E-45F6-FFF9-48B8EFDB1FC1}"/>
              </a:ext>
            </a:extLst>
          </p:cNvPr>
          <p:cNvSpPr txBox="1"/>
          <p:nvPr/>
        </p:nvSpPr>
        <p:spPr>
          <a:xfrm>
            <a:off x="7357158" y="2632035"/>
            <a:ext cx="1470274" cy="307777"/>
          </a:xfrm>
          <a:prstGeom prst="rect">
            <a:avLst/>
          </a:prstGeom>
          <a:noFill/>
        </p:spPr>
        <p:txBody>
          <a:bodyPr wrap="none" lIns="91440" tIns="45720" rIns="91440" bIns="45720" rtlCol="0" anchor="t">
            <a:spAutoFit/>
          </a:bodyPr>
          <a:lstStyle/>
          <a:p>
            <a:r>
              <a:rPr lang="en-GB" sz="1400" b="1">
                <a:solidFill>
                  <a:srgbClr val="CC3399"/>
                </a:solidFill>
                <a:latin typeface="Oxfam TSTAR PRO"/>
                <a:cs typeface="Calibri"/>
              </a:rPr>
              <a:t>NOT ELIGIBLE</a:t>
            </a:r>
          </a:p>
        </p:txBody>
      </p:sp>
      <p:cxnSp>
        <p:nvCxnSpPr>
          <p:cNvPr id="33" name="Connettore diritto 32">
            <a:extLst>
              <a:ext uri="{FF2B5EF4-FFF2-40B4-BE49-F238E27FC236}">
                <a16:creationId xmlns:a16="http://schemas.microsoft.com/office/drawing/2014/main" id="{A45606C3-6CD1-21AF-34CB-C9275F7ED198}"/>
              </a:ext>
            </a:extLst>
          </p:cNvPr>
          <p:cNvCxnSpPr/>
          <p:nvPr/>
        </p:nvCxnSpPr>
        <p:spPr>
          <a:xfrm flipH="1">
            <a:off x="6704940" y="1709574"/>
            <a:ext cx="18710" cy="1044742"/>
          </a:xfrm>
          <a:prstGeom prst="line">
            <a:avLst/>
          </a:prstGeom>
          <a:ln w="28575">
            <a:solidFill>
              <a:srgbClr val="8C8C8C"/>
            </a:solidFill>
          </a:ln>
        </p:spPr>
        <p:style>
          <a:lnRef idx="3">
            <a:schemeClr val="accent3"/>
          </a:lnRef>
          <a:fillRef idx="0">
            <a:schemeClr val="accent3"/>
          </a:fillRef>
          <a:effectRef idx="2">
            <a:schemeClr val="accent3"/>
          </a:effectRef>
          <a:fontRef idx="minor">
            <a:schemeClr val="tx1"/>
          </a:fontRef>
        </p:style>
      </p:cxnSp>
      <p:cxnSp>
        <p:nvCxnSpPr>
          <p:cNvPr id="34" name="Connettore 2 33">
            <a:extLst>
              <a:ext uri="{FF2B5EF4-FFF2-40B4-BE49-F238E27FC236}">
                <a16:creationId xmlns:a16="http://schemas.microsoft.com/office/drawing/2014/main" id="{BEFE26CB-E184-3834-022F-3EEFC40908FE}"/>
              </a:ext>
            </a:extLst>
          </p:cNvPr>
          <p:cNvCxnSpPr/>
          <p:nvPr/>
        </p:nvCxnSpPr>
        <p:spPr>
          <a:xfrm>
            <a:off x="6733923" y="1718098"/>
            <a:ext cx="634866" cy="0"/>
          </a:xfrm>
          <a:prstGeom prst="straightConnector1">
            <a:avLst/>
          </a:prstGeom>
          <a:ln w="28575">
            <a:solidFill>
              <a:srgbClr val="8C8C8C"/>
            </a:solidFill>
            <a:tailEnd type="triangle"/>
          </a:ln>
        </p:spPr>
        <p:style>
          <a:lnRef idx="3">
            <a:schemeClr val="accent3"/>
          </a:lnRef>
          <a:fillRef idx="0">
            <a:schemeClr val="accent3"/>
          </a:fillRef>
          <a:effectRef idx="2">
            <a:schemeClr val="accent3"/>
          </a:effectRef>
          <a:fontRef idx="minor">
            <a:schemeClr val="tx1"/>
          </a:fontRef>
        </p:style>
      </p:cxnSp>
      <p:cxnSp>
        <p:nvCxnSpPr>
          <p:cNvPr id="35" name="Connettore diritto 34">
            <a:extLst>
              <a:ext uri="{FF2B5EF4-FFF2-40B4-BE49-F238E27FC236}">
                <a16:creationId xmlns:a16="http://schemas.microsoft.com/office/drawing/2014/main" id="{263AFEE1-F54C-AB02-8F7C-DD885B506268}"/>
              </a:ext>
            </a:extLst>
          </p:cNvPr>
          <p:cNvCxnSpPr/>
          <p:nvPr/>
        </p:nvCxnSpPr>
        <p:spPr>
          <a:xfrm>
            <a:off x="6232262" y="2233950"/>
            <a:ext cx="491388" cy="0"/>
          </a:xfrm>
          <a:prstGeom prst="line">
            <a:avLst/>
          </a:prstGeom>
          <a:ln w="28575">
            <a:solidFill>
              <a:srgbClr val="8C8C8C"/>
            </a:solidFill>
          </a:ln>
        </p:spPr>
        <p:style>
          <a:lnRef idx="3">
            <a:schemeClr val="accent3"/>
          </a:lnRef>
          <a:fillRef idx="0">
            <a:schemeClr val="accent3"/>
          </a:fillRef>
          <a:effectRef idx="2">
            <a:schemeClr val="accent3"/>
          </a:effectRef>
          <a:fontRef idx="minor">
            <a:schemeClr val="tx1"/>
          </a:fontRef>
        </p:style>
      </p:cxnSp>
      <p:sp>
        <p:nvSpPr>
          <p:cNvPr id="44" name="CasellaDiTesto 43">
            <a:extLst>
              <a:ext uri="{FF2B5EF4-FFF2-40B4-BE49-F238E27FC236}">
                <a16:creationId xmlns:a16="http://schemas.microsoft.com/office/drawing/2014/main" id="{713CC6EB-5E56-C6A1-73B3-E486E9CC4893}"/>
              </a:ext>
            </a:extLst>
          </p:cNvPr>
          <p:cNvSpPr txBox="1"/>
          <p:nvPr/>
        </p:nvSpPr>
        <p:spPr>
          <a:xfrm>
            <a:off x="3282088" y="3840796"/>
            <a:ext cx="3457998" cy="338554"/>
          </a:xfrm>
          <a:prstGeom prst="rect">
            <a:avLst/>
          </a:prstGeom>
          <a:noFill/>
        </p:spPr>
        <p:txBody>
          <a:bodyPr wrap="none" lIns="91440" tIns="45720" rIns="91440" bIns="45720" rtlCol="0" anchor="t">
            <a:spAutoFit/>
          </a:bodyPr>
          <a:lstStyle/>
          <a:p>
            <a:r>
              <a:rPr lang="en-GB" sz="1600" b="1">
                <a:solidFill>
                  <a:srgbClr val="44841A"/>
                </a:solidFill>
                <a:latin typeface="Oxfam TSTAR PRO"/>
                <a:cs typeface="Calibri"/>
              </a:rPr>
              <a:t>Involvement in harmful activities</a:t>
            </a:r>
          </a:p>
        </p:txBody>
      </p:sp>
      <p:sp>
        <p:nvSpPr>
          <p:cNvPr id="46" name="CasellaDiTesto 45">
            <a:extLst>
              <a:ext uri="{FF2B5EF4-FFF2-40B4-BE49-F238E27FC236}">
                <a16:creationId xmlns:a16="http://schemas.microsoft.com/office/drawing/2014/main" id="{29AEC973-9B0A-E986-5C31-5BA21A70FDD4}"/>
              </a:ext>
            </a:extLst>
          </p:cNvPr>
          <p:cNvSpPr txBox="1"/>
          <p:nvPr/>
        </p:nvSpPr>
        <p:spPr>
          <a:xfrm>
            <a:off x="7581077" y="3840796"/>
            <a:ext cx="4564070" cy="338554"/>
          </a:xfrm>
          <a:prstGeom prst="rect">
            <a:avLst/>
          </a:prstGeom>
          <a:noFill/>
        </p:spPr>
        <p:txBody>
          <a:bodyPr wrap="none" lIns="91440" tIns="45720" rIns="91440" bIns="45720" rtlCol="0" anchor="t">
            <a:spAutoFit/>
          </a:bodyPr>
          <a:lstStyle/>
          <a:p>
            <a:r>
              <a:rPr lang="en-GB" sz="1600" b="1" dirty="0">
                <a:solidFill>
                  <a:srgbClr val="44841A"/>
                </a:solidFill>
                <a:latin typeface="Oxfam TSTAR PRO"/>
                <a:cs typeface="Calibri"/>
              </a:rPr>
              <a:t>Prevention of sexual exploitation and abuse</a:t>
            </a:r>
          </a:p>
        </p:txBody>
      </p:sp>
      <p:cxnSp>
        <p:nvCxnSpPr>
          <p:cNvPr id="47" name="Connettore 2 46">
            <a:extLst>
              <a:ext uri="{FF2B5EF4-FFF2-40B4-BE49-F238E27FC236}">
                <a16:creationId xmlns:a16="http://schemas.microsoft.com/office/drawing/2014/main" id="{2EA5EDE4-7C98-B4A3-AAC9-AE344F8DD838}"/>
              </a:ext>
            </a:extLst>
          </p:cNvPr>
          <p:cNvCxnSpPr>
            <a:cxnSpLocks/>
          </p:cNvCxnSpPr>
          <p:nvPr/>
        </p:nvCxnSpPr>
        <p:spPr>
          <a:xfrm>
            <a:off x="3803266" y="5564104"/>
            <a:ext cx="0" cy="479800"/>
          </a:xfrm>
          <a:prstGeom prst="straightConnector1">
            <a:avLst/>
          </a:prstGeom>
          <a:ln w="28575">
            <a:solidFill>
              <a:srgbClr val="8C8C8C"/>
            </a:solidFill>
            <a:tailEnd type="triangle"/>
          </a:ln>
        </p:spPr>
        <p:style>
          <a:lnRef idx="3">
            <a:schemeClr val="accent3"/>
          </a:lnRef>
          <a:fillRef idx="0">
            <a:schemeClr val="accent3"/>
          </a:fillRef>
          <a:effectRef idx="2">
            <a:schemeClr val="accent3"/>
          </a:effectRef>
          <a:fontRef idx="minor">
            <a:schemeClr val="tx1"/>
          </a:fontRef>
        </p:style>
      </p:cxnSp>
      <p:cxnSp>
        <p:nvCxnSpPr>
          <p:cNvPr id="49" name="Connettore diritto 48">
            <a:extLst>
              <a:ext uri="{FF2B5EF4-FFF2-40B4-BE49-F238E27FC236}">
                <a16:creationId xmlns:a16="http://schemas.microsoft.com/office/drawing/2014/main" id="{11C5FE67-B308-BB46-8DC7-265F32E223E4}"/>
              </a:ext>
            </a:extLst>
          </p:cNvPr>
          <p:cNvCxnSpPr>
            <a:cxnSpLocks/>
          </p:cNvCxnSpPr>
          <p:nvPr/>
        </p:nvCxnSpPr>
        <p:spPr>
          <a:xfrm>
            <a:off x="4314462" y="5295476"/>
            <a:ext cx="0" cy="279993"/>
          </a:xfrm>
          <a:prstGeom prst="line">
            <a:avLst/>
          </a:prstGeom>
          <a:ln w="28575">
            <a:solidFill>
              <a:srgbClr val="8C8C8C"/>
            </a:solidFill>
          </a:ln>
        </p:spPr>
        <p:style>
          <a:lnRef idx="3">
            <a:schemeClr val="accent3"/>
          </a:lnRef>
          <a:fillRef idx="0">
            <a:schemeClr val="accent3"/>
          </a:fillRef>
          <a:effectRef idx="2">
            <a:schemeClr val="accent3"/>
          </a:effectRef>
          <a:fontRef idx="minor">
            <a:schemeClr val="tx1"/>
          </a:fontRef>
        </p:style>
      </p:cxnSp>
      <p:cxnSp>
        <p:nvCxnSpPr>
          <p:cNvPr id="66" name="Connettore diritto 65">
            <a:extLst>
              <a:ext uri="{FF2B5EF4-FFF2-40B4-BE49-F238E27FC236}">
                <a16:creationId xmlns:a16="http://schemas.microsoft.com/office/drawing/2014/main" id="{775BE07C-ECA5-7AC0-DAB8-B7679FF9775C}"/>
              </a:ext>
            </a:extLst>
          </p:cNvPr>
          <p:cNvCxnSpPr>
            <a:cxnSpLocks/>
          </p:cNvCxnSpPr>
          <p:nvPr/>
        </p:nvCxnSpPr>
        <p:spPr>
          <a:xfrm flipH="1">
            <a:off x="3803266" y="5564104"/>
            <a:ext cx="1041354" cy="0"/>
          </a:xfrm>
          <a:prstGeom prst="line">
            <a:avLst/>
          </a:prstGeom>
          <a:ln w="28575">
            <a:solidFill>
              <a:srgbClr val="8C8C8C"/>
            </a:solidFill>
          </a:ln>
        </p:spPr>
        <p:style>
          <a:lnRef idx="3">
            <a:schemeClr val="accent3"/>
          </a:lnRef>
          <a:fillRef idx="0">
            <a:schemeClr val="accent3"/>
          </a:fillRef>
          <a:effectRef idx="2">
            <a:schemeClr val="accent3"/>
          </a:effectRef>
          <a:fontRef idx="minor">
            <a:schemeClr val="tx1"/>
          </a:fontRef>
        </p:style>
      </p:cxnSp>
      <p:cxnSp>
        <p:nvCxnSpPr>
          <p:cNvPr id="71" name="Connettore 2 70">
            <a:extLst>
              <a:ext uri="{FF2B5EF4-FFF2-40B4-BE49-F238E27FC236}">
                <a16:creationId xmlns:a16="http://schemas.microsoft.com/office/drawing/2014/main" id="{AC9B6985-EF0B-2A95-27CE-BE0D3ADC4085}"/>
              </a:ext>
            </a:extLst>
          </p:cNvPr>
          <p:cNvCxnSpPr>
            <a:cxnSpLocks/>
          </p:cNvCxnSpPr>
          <p:nvPr/>
        </p:nvCxnSpPr>
        <p:spPr>
          <a:xfrm>
            <a:off x="4844620" y="5564104"/>
            <a:ext cx="0" cy="479800"/>
          </a:xfrm>
          <a:prstGeom prst="straightConnector1">
            <a:avLst/>
          </a:prstGeom>
          <a:ln w="28575">
            <a:solidFill>
              <a:srgbClr val="8C8C8C"/>
            </a:solidFill>
            <a:tailEnd type="triangle"/>
          </a:ln>
        </p:spPr>
        <p:style>
          <a:lnRef idx="3">
            <a:schemeClr val="accent3"/>
          </a:lnRef>
          <a:fillRef idx="0">
            <a:schemeClr val="accent3"/>
          </a:fillRef>
          <a:effectRef idx="2">
            <a:schemeClr val="accent3"/>
          </a:effectRef>
          <a:fontRef idx="minor">
            <a:schemeClr val="tx1"/>
          </a:fontRef>
        </p:style>
      </p:cxnSp>
      <p:sp>
        <p:nvSpPr>
          <p:cNvPr id="72" name="CasellaDiTesto 71">
            <a:extLst>
              <a:ext uri="{FF2B5EF4-FFF2-40B4-BE49-F238E27FC236}">
                <a16:creationId xmlns:a16="http://schemas.microsoft.com/office/drawing/2014/main" id="{BF35FD91-FC07-AFF3-115A-625583BC6368}"/>
              </a:ext>
            </a:extLst>
          </p:cNvPr>
          <p:cNvSpPr txBox="1"/>
          <p:nvPr/>
        </p:nvSpPr>
        <p:spPr>
          <a:xfrm>
            <a:off x="3786008" y="5301827"/>
            <a:ext cx="502061" cy="307777"/>
          </a:xfrm>
          <a:prstGeom prst="rect">
            <a:avLst/>
          </a:prstGeom>
          <a:noFill/>
        </p:spPr>
        <p:txBody>
          <a:bodyPr wrap="none" rtlCol="0">
            <a:spAutoFit/>
          </a:bodyPr>
          <a:lstStyle/>
          <a:p>
            <a:r>
              <a:rPr lang="en-GB" sz="1400">
                <a:solidFill>
                  <a:schemeClr val="accent6"/>
                </a:solidFill>
                <a:latin typeface="Oxfam TSTAR PRO"/>
                <a:cs typeface="Calibri"/>
              </a:rPr>
              <a:t>YES</a:t>
            </a:r>
          </a:p>
        </p:txBody>
      </p:sp>
      <p:sp>
        <p:nvSpPr>
          <p:cNvPr id="73" name="CasellaDiTesto 72">
            <a:extLst>
              <a:ext uri="{FF2B5EF4-FFF2-40B4-BE49-F238E27FC236}">
                <a16:creationId xmlns:a16="http://schemas.microsoft.com/office/drawing/2014/main" id="{1E0025FD-68DB-4A66-12DC-1B1C07A83F0B}"/>
              </a:ext>
            </a:extLst>
          </p:cNvPr>
          <p:cNvSpPr txBox="1"/>
          <p:nvPr/>
        </p:nvSpPr>
        <p:spPr>
          <a:xfrm>
            <a:off x="4427469" y="5301826"/>
            <a:ext cx="437940" cy="307777"/>
          </a:xfrm>
          <a:prstGeom prst="rect">
            <a:avLst/>
          </a:prstGeom>
          <a:noFill/>
        </p:spPr>
        <p:txBody>
          <a:bodyPr wrap="none" lIns="91440" tIns="45720" rIns="91440" bIns="45720" rtlCol="0" anchor="t">
            <a:spAutoFit/>
          </a:bodyPr>
          <a:lstStyle/>
          <a:p>
            <a:r>
              <a:rPr lang="en-GB" sz="1400">
                <a:solidFill>
                  <a:srgbClr val="CC3399"/>
                </a:solidFill>
                <a:latin typeface="Oxfam TSTAR PRO"/>
                <a:cs typeface="Calibri"/>
              </a:rPr>
              <a:t>NO</a:t>
            </a:r>
          </a:p>
        </p:txBody>
      </p:sp>
      <p:sp>
        <p:nvSpPr>
          <p:cNvPr id="74" name="CasellaDiTesto 73">
            <a:extLst>
              <a:ext uri="{FF2B5EF4-FFF2-40B4-BE49-F238E27FC236}">
                <a16:creationId xmlns:a16="http://schemas.microsoft.com/office/drawing/2014/main" id="{0A0E93E6-35E7-7E8B-231A-EE6D45154071}"/>
              </a:ext>
            </a:extLst>
          </p:cNvPr>
          <p:cNvSpPr txBox="1"/>
          <p:nvPr/>
        </p:nvSpPr>
        <p:spPr>
          <a:xfrm>
            <a:off x="8572697" y="6003120"/>
            <a:ext cx="1023037" cy="307777"/>
          </a:xfrm>
          <a:prstGeom prst="rect">
            <a:avLst/>
          </a:prstGeom>
          <a:noFill/>
        </p:spPr>
        <p:txBody>
          <a:bodyPr wrap="none" rtlCol="0">
            <a:spAutoFit/>
          </a:bodyPr>
          <a:lstStyle/>
          <a:p>
            <a:r>
              <a:rPr lang="en-GB" sz="1400" b="1">
                <a:solidFill>
                  <a:schemeClr val="accent6"/>
                </a:solidFill>
                <a:latin typeface="Oxfam TSTAR PRO"/>
                <a:cs typeface="Calibri"/>
              </a:rPr>
              <a:t>ELIGIBLE</a:t>
            </a:r>
          </a:p>
        </p:txBody>
      </p:sp>
      <p:sp>
        <p:nvSpPr>
          <p:cNvPr id="75" name="CasellaDiTesto 74">
            <a:extLst>
              <a:ext uri="{FF2B5EF4-FFF2-40B4-BE49-F238E27FC236}">
                <a16:creationId xmlns:a16="http://schemas.microsoft.com/office/drawing/2014/main" id="{E7CD6A09-D385-F60B-4018-5AD5D7F73133}"/>
              </a:ext>
            </a:extLst>
          </p:cNvPr>
          <p:cNvSpPr txBox="1"/>
          <p:nvPr/>
        </p:nvSpPr>
        <p:spPr>
          <a:xfrm>
            <a:off x="9507113" y="6003120"/>
            <a:ext cx="1470274" cy="307777"/>
          </a:xfrm>
          <a:prstGeom prst="rect">
            <a:avLst/>
          </a:prstGeom>
          <a:noFill/>
        </p:spPr>
        <p:txBody>
          <a:bodyPr wrap="none" lIns="91440" tIns="45720" rIns="91440" bIns="45720" rtlCol="0" anchor="t">
            <a:spAutoFit/>
          </a:bodyPr>
          <a:lstStyle/>
          <a:p>
            <a:r>
              <a:rPr lang="en-GB" sz="1400" b="1">
                <a:solidFill>
                  <a:srgbClr val="CC3399"/>
                </a:solidFill>
                <a:latin typeface="Oxfam TSTAR PRO"/>
                <a:cs typeface="Calibri"/>
              </a:rPr>
              <a:t>NOT ELIGIBLE</a:t>
            </a:r>
          </a:p>
        </p:txBody>
      </p:sp>
      <p:cxnSp>
        <p:nvCxnSpPr>
          <p:cNvPr id="76" name="Connettore 2 75">
            <a:extLst>
              <a:ext uri="{FF2B5EF4-FFF2-40B4-BE49-F238E27FC236}">
                <a16:creationId xmlns:a16="http://schemas.microsoft.com/office/drawing/2014/main" id="{E0D10A5E-A4AC-7769-8173-4121B1400E3F}"/>
              </a:ext>
            </a:extLst>
          </p:cNvPr>
          <p:cNvCxnSpPr>
            <a:cxnSpLocks/>
          </p:cNvCxnSpPr>
          <p:nvPr/>
        </p:nvCxnSpPr>
        <p:spPr>
          <a:xfrm>
            <a:off x="8942757" y="5542926"/>
            <a:ext cx="0" cy="479800"/>
          </a:xfrm>
          <a:prstGeom prst="straightConnector1">
            <a:avLst/>
          </a:prstGeom>
          <a:ln w="28575">
            <a:solidFill>
              <a:srgbClr val="8C8C8C"/>
            </a:solidFill>
            <a:tailEnd type="triangle"/>
          </a:ln>
        </p:spPr>
        <p:style>
          <a:lnRef idx="3">
            <a:schemeClr val="accent3"/>
          </a:lnRef>
          <a:fillRef idx="0">
            <a:schemeClr val="accent3"/>
          </a:fillRef>
          <a:effectRef idx="2">
            <a:schemeClr val="accent3"/>
          </a:effectRef>
          <a:fontRef idx="minor">
            <a:schemeClr val="tx1"/>
          </a:fontRef>
        </p:style>
      </p:cxnSp>
      <p:cxnSp>
        <p:nvCxnSpPr>
          <p:cNvPr id="77" name="Connettore diritto 76">
            <a:extLst>
              <a:ext uri="{FF2B5EF4-FFF2-40B4-BE49-F238E27FC236}">
                <a16:creationId xmlns:a16="http://schemas.microsoft.com/office/drawing/2014/main" id="{202A6F90-1A3B-248C-4B8A-22A95D11586D}"/>
              </a:ext>
            </a:extLst>
          </p:cNvPr>
          <p:cNvCxnSpPr>
            <a:cxnSpLocks/>
          </p:cNvCxnSpPr>
          <p:nvPr/>
        </p:nvCxnSpPr>
        <p:spPr>
          <a:xfrm>
            <a:off x="9472001" y="5262933"/>
            <a:ext cx="0" cy="279993"/>
          </a:xfrm>
          <a:prstGeom prst="line">
            <a:avLst/>
          </a:prstGeom>
          <a:ln w="28575">
            <a:solidFill>
              <a:srgbClr val="8C8C8C"/>
            </a:solidFill>
          </a:ln>
        </p:spPr>
        <p:style>
          <a:lnRef idx="3">
            <a:schemeClr val="accent3"/>
          </a:lnRef>
          <a:fillRef idx="0">
            <a:schemeClr val="accent3"/>
          </a:fillRef>
          <a:effectRef idx="2">
            <a:schemeClr val="accent3"/>
          </a:effectRef>
          <a:fontRef idx="minor">
            <a:schemeClr val="tx1"/>
          </a:fontRef>
        </p:style>
      </p:cxnSp>
      <p:cxnSp>
        <p:nvCxnSpPr>
          <p:cNvPr id="78" name="Connettore 2 77">
            <a:extLst>
              <a:ext uri="{FF2B5EF4-FFF2-40B4-BE49-F238E27FC236}">
                <a16:creationId xmlns:a16="http://schemas.microsoft.com/office/drawing/2014/main" id="{F2F27B02-159A-4444-51FC-D0663CD91FDC}"/>
              </a:ext>
            </a:extLst>
          </p:cNvPr>
          <p:cNvCxnSpPr>
            <a:cxnSpLocks/>
          </p:cNvCxnSpPr>
          <p:nvPr/>
        </p:nvCxnSpPr>
        <p:spPr>
          <a:xfrm>
            <a:off x="9984111" y="5542926"/>
            <a:ext cx="0" cy="479800"/>
          </a:xfrm>
          <a:prstGeom prst="straightConnector1">
            <a:avLst/>
          </a:prstGeom>
          <a:ln w="28575">
            <a:solidFill>
              <a:srgbClr val="8C8C8C"/>
            </a:solidFill>
            <a:tailEnd type="triangle"/>
          </a:ln>
        </p:spPr>
        <p:style>
          <a:lnRef idx="3">
            <a:schemeClr val="accent3"/>
          </a:lnRef>
          <a:fillRef idx="0">
            <a:schemeClr val="accent3"/>
          </a:fillRef>
          <a:effectRef idx="2">
            <a:schemeClr val="accent3"/>
          </a:effectRef>
          <a:fontRef idx="minor">
            <a:schemeClr val="tx1"/>
          </a:fontRef>
        </p:style>
      </p:cxnSp>
      <p:sp>
        <p:nvSpPr>
          <p:cNvPr id="79" name="CasellaDiTesto 78">
            <a:extLst>
              <a:ext uri="{FF2B5EF4-FFF2-40B4-BE49-F238E27FC236}">
                <a16:creationId xmlns:a16="http://schemas.microsoft.com/office/drawing/2014/main" id="{2B205F60-A981-CFC8-8A56-37340B681170}"/>
              </a:ext>
            </a:extLst>
          </p:cNvPr>
          <p:cNvSpPr txBox="1"/>
          <p:nvPr/>
        </p:nvSpPr>
        <p:spPr>
          <a:xfrm>
            <a:off x="8925499" y="5280649"/>
            <a:ext cx="502061" cy="307777"/>
          </a:xfrm>
          <a:prstGeom prst="rect">
            <a:avLst/>
          </a:prstGeom>
          <a:noFill/>
        </p:spPr>
        <p:txBody>
          <a:bodyPr wrap="none" rtlCol="0">
            <a:spAutoFit/>
          </a:bodyPr>
          <a:lstStyle/>
          <a:p>
            <a:r>
              <a:rPr lang="en-GB" sz="1400">
                <a:solidFill>
                  <a:schemeClr val="accent6"/>
                </a:solidFill>
                <a:latin typeface="Oxfam TSTAR PRO"/>
                <a:cs typeface="Calibri"/>
              </a:rPr>
              <a:t>YES</a:t>
            </a:r>
          </a:p>
        </p:txBody>
      </p:sp>
      <p:sp>
        <p:nvSpPr>
          <p:cNvPr id="80" name="CasellaDiTesto 79">
            <a:extLst>
              <a:ext uri="{FF2B5EF4-FFF2-40B4-BE49-F238E27FC236}">
                <a16:creationId xmlns:a16="http://schemas.microsoft.com/office/drawing/2014/main" id="{64E39F3D-14F5-3E8E-831F-AAB01364BCEE}"/>
              </a:ext>
            </a:extLst>
          </p:cNvPr>
          <p:cNvSpPr txBox="1"/>
          <p:nvPr/>
        </p:nvSpPr>
        <p:spPr>
          <a:xfrm>
            <a:off x="9566960" y="5280648"/>
            <a:ext cx="437940" cy="307777"/>
          </a:xfrm>
          <a:prstGeom prst="rect">
            <a:avLst/>
          </a:prstGeom>
          <a:noFill/>
        </p:spPr>
        <p:txBody>
          <a:bodyPr wrap="none" lIns="91440" tIns="45720" rIns="91440" bIns="45720" rtlCol="0" anchor="t">
            <a:spAutoFit/>
          </a:bodyPr>
          <a:lstStyle/>
          <a:p>
            <a:r>
              <a:rPr lang="en-GB" sz="1400">
                <a:solidFill>
                  <a:srgbClr val="CC3399"/>
                </a:solidFill>
                <a:latin typeface="Oxfam TSTAR PRO"/>
                <a:cs typeface="Calibri"/>
              </a:rPr>
              <a:t>NO</a:t>
            </a:r>
          </a:p>
        </p:txBody>
      </p:sp>
      <p:sp>
        <p:nvSpPr>
          <p:cNvPr id="81" name="CasellaDiTesto 80">
            <a:extLst>
              <a:ext uri="{FF2B5EF4-FFF2-40B4-BE49-F238E27FC236}">
                <a16:creationId xmlns:a16="http://schemas.microsoft.com/office/drawing/2014/main" id="{CDA78D25-8205-AF56-B6C1-5CFF3B86B5E3}"/>
              </a:ext>
            </a:extLst>
          </p:cNvPr>
          <p:cNvSpPr txBox="1"/>
          <p:nvPr/>
        </p:nvSpPr>
        <p:spPr>
          <a:xfrm>
            <a:off x="2851503" y="4237109"/>
            <a:ext cx="3603437" cy="954107"/>
          </a:xfrm>
          <a:prstGeom prst="rect">
            <a:avLst/>
          </a:prstGeom>
          <a:noFill/>
        </p:spPr>
        <p:txBody>
          <a:bodyPr wrap="square" lIns="91440" tIns="45720" rIns="91440" bIns="45720" rtlCol="0" anchor="t">
            <a:spAutoFit/>
          </a:bodyPr>
          <a:lstStyle/>
          <a:p>
            <a:pPr algn="just"/>
            <a:r>
              <a:rPr lang="en-GB" sz="1400">
                <a:latin typeface="Oxfam TSTAR PRO"/>
                <a:cs typeface="Calibri"/>
              </a:rPr>
              <a:t>Can you confirm that your organization is NOT involved in any harmful activites, such as arms dealing or industries related to tobacco, alcohol and gambling?</a:t>
            </a:r>
            <a:endParaRPr lang="en-GB"/>
          </a:p>
        </p:txBody>
      </p:sp>
      <p:cxnSp>
        <p:nvCxnSpPr>
          <p:cNvPr id="82" name="Connettore diritto 81">
            <a:extLst>
              <a:ext uri="{FF2B5EF4-FFF2-40B4-BE49-F238E27FC236}">
                <a16:creationId xmlns:a16="http://schemas.microsoft.com/office/drawing/2014/main" id="{6CF4FAD5-7F23-660A-547E-8CF836703F76}"/>
              </a:ext>
            </a:extLst>
          </p:cNvPr>
          <p:cNvCxnSpPr>
            <a:cxnSpLocks/>
          </p:cNvCxnSpPr>
          <p:nvPr/>
        </p:nvCxnSpPr>
        <p:spPr>
          <a:xfrm flipH="1">
            <a:off x="8951324" y="5541801"/>
            <a:ext cx="1041354" cy="0"/>
          </a:xfrm>
          <a:prstGeom prst="line">
            <a:avLst/>
          </a:prstGeom>
          <a:ln w="28575">
            <a:solidFill>
              <a:srgbClr val="8C8C8C"/>
            </a:solidFill>
          </a:ln>
        </p:spPr>
        <p:style>
          <a:lnRef idx="3">
            <a:schemeClr val="accent3"/>
          </a:lnRef>
          <a:fillRef idx="0">
            <a:schemeClr val="accent3"/>
          </a:fillRef>
          <a:effectRef idx="2">
            <a:schemeClr val="accent3"/>
          </a:effectRef>
          <a:fontRef idx="minor">
            <a:schemeClr val="tx1"/>
          </a:fontRef>
        </p:style>
      </p:cxnSp>
      <p:sp>
        <p:nvSpPr>
          <p:cNvPr id="21" name="Ovale 15">
            <a:extLst>
              <a:ext uri="{FF2B5EF4-FFF2-40B4-BE49-F238E27FC236}">
                <a16:creationId xmlns:a16="http://schemas.microsoft.com/office/drawing/2014/main" id="{57C84592-2CE7-0DCF-DD12-64E9D8AE78E7}"/>
              </a:ext>
            </a:extLst>
          </p:cNvPr>
          <p:cNvSpPr/>
          <p:nvPr/>
        </p:nvSpPr>
        <p:spPr>
          <a:xfrm>
            <a:off x="2850696" y="897007"/>
            <a:ext cx="387015" cy="397041"/>
          </a:xfrm>
          <a:prstGeom prst="ellipse">
            <a:avLst/>
          </a:prstGeom>
          <a:solidFill>
            <a:srgbClr val="44841A"/>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FFFFFF"/>
                </a:solidFill>
                <a:latin typeface="Oxfam TSTAR PRO"/>
              </a:rPr>
              <a:t>6</a:t>
            </a:r>
            <a:endParaRPr lang="en-GB" b="1">
              <a:solidFill>
                <a:srgbClr val="FFFFFF"/>
              </a:solidFill>
              <a:latin typeface="Oxfam TSTAR PRO"/>
              <a:cs typeface="Calibri"/>
            </a:endParaRPr>
          </a:p>
        </p:txBody>
      </p:sp>
      <p:sp>
        <p:nvSpPr>
          <p:cNvPr id="22" name="Ovale 15">
            <a:extLst>
              <a:ext uri="{FF2B5EF4-FFF2-40B4-BE49-F238E27FC236}">
                <a16:creationId xmlns:a16="http://schemas.microsoft.com/office/drawing/2014/main" id="{2F53DA6B-1E1E-10C2-2A10-CBD9025493F1}"/>
              </a:ext>
            </a:extLst>
          </p:cNvPr>
          <p:cNvSpPr/>
          <p:nvPr/>
        </p:nvSpPr>
        <p:spPr>
          <a:xfrm>
            <a:off x="2852367" y="3756177"/>
            <a:ext cx="387015" cy="397041"/>
          </a:xfrm>
          <a:prstGeom prst="ellipse">
            <a:avLst/>
          </a:prstGeom>
          <a:solidFill>
            <a:srgbClr val="44841A"/>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FFFFFF"/>
                </a:solidFill>
                <a:latin typeface="Oxfam TSTAR PRO"/>
              </a:rPr>
              <a:t>7</a:t>
            </a:r>
            <a:endParaRPr lang="en-GB" b="1">
              <a:solidFill>
                <a:srgbClr val="FFFFFF"/>
              </a:solidFill>
              <a:latin typeface="Oxfam TSTAR PRO"/>
              <a:cs typeface="Calibri"/>
            </a:endParaRPr>
          </a:p>
        </p:txBody>
      </p:sp>
      <p:sp>
        <p:nvSpPr>
          <p:cNvPr id="23" name="Ovale 15">
            <a:extLst>
              <a:ext uri="{FF2B5EF4-FFF2-40B4-BE49-F238E27FC236}">
                <a16:creationId xmlns:a16="http://schemas.microsoft.com/office/drawing/2014/main" id="{F52CBE87-B9FC-4312-B6E3-CC471BF8DB64}"/>
              </a:ext>
            </a:extLst>
          </p:cNvPr>
          <p:cNvSpPr/>
          <p:nvPr/>
        </p:nvSpPr>
        <p:spPr>
          <a:xfrm>
            <a:off x="7168035" y="3766983"/>
            <a:ext cx="387015" cy="397041"/>
          </a:xfrm>
          <a:prstGeom prst="ellipse">
            <a:avLst/>
          </a:prstGeom>
          <a:solidFill>
            <a:srgbClr val="44841A"/>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FFFFFF"/>
                </a:solidFill>
                <a:latin typeface="Oxfam TSTAR PRO"/>
              </a:rPr>
              <a:t>8</a:t>
            </a:r>
            <a:endParaRPr lang="en-GB" b="1" dirty="0">
              <a:solidFill>
                <a:srgbClr val="FFFFFF"/>
              </a:solidFill>
              <a:latin typeface="Oxfam TSTAR PRO"/>
              <a:cs typeface="Calibri"/>
            </a:endParaRPr>
          </a:p>
        </p:txBody>
      </p:sp>
      <p:sp>
        <p:nvSpPr>
          <p:cNvPr id="5" name="CasellaDiTesto 4">
            <a:extLst>
              <a:ext uri="{FF2B5EF4-FFF2-40B4-BE49-F238E27FC236}">
                <a16:creationId xmlns:a16="http://schemas.microsoft.com/office/drawing/2014/main" id="{5B407A26-4398-0CC6-3FDD-6571C5C068AE}"/>
              </a:ext>
            </a:extLst>
          </p:cNvPr>
          <p:cNvSpPr txBox="1"/>
          <p:nvPr/>
        </p:nvSpPr>
        <p:spPr>
          <a:xfrm>
            <a:off x="5411838" y="222488"/>
            <a:ext cx="2844075" cy="461665"/>
          </a:xfrm>
          <a:prstGeom prst="rect">
            <a:avLst/>
          </a:prstGeom>
          <a:noFill/>
        </p:spPr>
        <p:txBody>
          <a:bodyPr wrap="square" lIns="91440" tIns="45720" rIns="91440" bIns="45720" rtlCol="0" anchor="t">
            <a:spAutoFit/>
          </a:bodyPr>
          <a:lstStyle/>
          <a:p>
            <a:pPr algn="ctr"/>
            <a:r>
              <a:rPr lang="en-GB" sz="2400" b="1">
                <a:latin typeface="Calibri"/>
                <a:ea typeface="Calibri"/>
                <a:cs typeface="Calibri"/>
              </a:rPr>
              <a:t>ELIGIBILITY CRITERIA</a:t>
            </a:r>
          </a:p>
        </p:txBody>
      </p:sp>
      <p:sp>
        <p:nvSpPr>
          <p:cNvPr id="42" name="CasellaDiTesto 41">
            <a:extLst>
              <a:ext uri="{FF2B5EF4-FFF2-40B4-BE49-F238E27FC236}">
                <a16:creationId xmlns:a16="http://schemas.microsoft.com/office/drawing/2014/main" id="{80BCA865-8B1C-4ACA-BA3A-C3D438412356}"/>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pitchFamily="2" charset="0"/>
                <a:ea typeface="Oxfam TSTAR PRO" panose="02000806030000020004" pitchFamily="2" charset="-128"/>
              </a:rPr>
              <a:t>Oxfam</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What is the Human Mobility Initiative?</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Which activities do we prioritize?</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GB" sz="1200">
                <a:solidFill>
                  <a:srgbClr val="44841A"/>
                </a:solidFill>
                <a:latin typeface="Oxfam TSTAR PRO" panose="02000806030000020004" pitchFamily="2" charset="0"/>
                <a:ea typeface="Oxfam TSTAR PRO" panose="02000806030000020004" pitchFamily="2" charset="-128"/>
              </a:rPr>
              <a:t>Timeline</a:t>
            </a:r>
          </a:p>
        </p:txBody>
      </p:sp>
      <p:sp>
        <p:nvSpPr>
          <p:cNvPr id="43" name="CasellaDiTesto 42">
            <a:extLst>
              <a:ext uri="{FF2B5EF4-FFF2-40B4-BE49-F238E27FC236}">
                <a16:creationId xmlns:a16="http://schemas.microsoft.com/office/drawing/2014/main" id="{554C8F15-F663-423A-8A4E-0E5EBBEB2F6F}"/>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45" name="Ovale 44">
            <a:extLst>
              <a:ext uri="{FF2B5EF4-FFF2-40B4-BE49-F238E27FC236}">
                <a16:creationId xmlns:a16="http://schemas.microsoft.com/office/drawing/2014/main" id="{6F9F683A-8A36-4249-9BBC-71A0AEF8FD2D}"/>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 name="Ovale 47">
            <a:extLst>
              <a:ext uri="{FF2B5EF4-FFF2-40B4-BE49-F238E27FC236}">
                <a16:creationId xmlns:a16="http://schemas.microsoft.com/office/drawing/2014/main" id="{E4BC5245-BB8B-4B93-A120-F1C4F059B554}"/>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 name="Ovale 49">
            <a:extLst>
              <a:ext uri="{FF2B5EF4-FFF2-40B4-BE49-F238E27FC236}">
                <a16:creationId xmlns:a16="http://schemas.microsoft.com/office/drawing/2014/main" id="{AD13C080-4D1B-4087-AE7F-A856B8F70628}"/>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 name="Ovale 50">
            <a:extLst>
              <a:ext uri="{FF2B5EF4-FFF2-40B4-BE49-F238E27FC236}">
                <a16:creationId xmlns:a16="http://schemas.microsoft.com/office/drawing/2014/main" id="{655C0BB1-09F4-41DC-B4D7-AA35B7635247}"/>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2" name="Ovale 51">
            <a:extLst>
              <a:ext uri="{FF2B5EF4-FFF2-40B4-BE49-F238E27FC236}">
                <a16:creationId xmlns:a16="http://schemas.microsoft.com/office/drawing/2014/main" id="{90CCEBC0-D523-4404-977C-7BEF68171C40}"/>
              </a:ext>
            </a:extLst>
          </p:cNvPr>
          <p:cNvSpPr/>
          <p:nvPr/>
        </p:nvSpPr>
        <p:spPr>
          <a:xfrm>
            <a:off x="235028" y="4029035"/>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3" name="Ovale 52">
            <a:extLst>
              <a:ext uri="{FF2B5EF4-FFF2-40B4-BE49-F238E27FC236}">
                <a16:creationId xmlns:a16="http://schemas.microsoft.com/office/drawing/2014/main" id="{438646CF-9F07-4901-9B4B-C944AC99A657}"/>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4" name="Ovale 53">
            <a:extLst>
              <a:ext uri="{FF2B5EF4-FFF2-40B4-BE49-F238E27FC236}">
                <a16:creationId xmlns:a16="http://schemas.microsoft.com/office/drawing/2014/main" id="{D1B529E5-450D-41BF-8A6A-59BF964B7040}"/>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744988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73A22D8A-D211-EA13-C2D0-5E2098FCFC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3205D1-0A15-8F10-5C6A-93F5D160BD1B}"/>
              </a:ext>
            </a:extLst>
          </p:cNvPr>
          <p:cNvSpPr>
            <a:spLocks noGrp="1"/>
          </p:cNvSpPr>
          <p:nvPr>
            <p:ph type="sldNum" sz="quarter" idx="4"/>
          </p:nvPr>
        </p:nvSpPr>
        <p:spPr/>
        <p:txBody>
          <a:bodyPr/>
          <a:lstStyle/>
          <a:p>
            <a:fld id="{F47AA31B-6E6F-A246-9840-C6D6E26CE378}" type="slidenum">
              <a:rPr lang="en-GB" smtClean="0">
                <a:latin typeface="Oxfam TSTAR PRO" panose="02000806030000020004"/>
              </a:rPr>
              <a:pPr/>
              <a:t>21</a:t>
            </a:fld>
            <a:endParaRPr lang="en-GB">
              <a:latin typeface="Oxfam TSTAR PRO" panose="02000806030000020004"/>
            </a:endParaRPr>
          </a:p>
        </p:txBody>
      </p:sp>
      <p:pic>
        <p:nvPicPr>
          <p:cNvPr id="9" name="Immagine 8" descr="Immagine che contiene testo, mappa&#10;&#10;Descrizione generata automaticamente">
            <a:extLst>
              <a:ext uri="{FF2B5EF4-FFF2-40B4-BE49-F238E27FC236}">
                <a16:creationId xmlns:a16="http://schemas.microsoft.com/office/drawing/2014/main" id="{82E274D1-21F2-8048-56CE-17301CF7B8E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6A2611AA-04E9-73F3-ED4C-A9F9CD48EBA7}"/>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A4A864D2-B517-F7D0-0B1C-07079A36366E}"/>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06DC2CCE-61A2-3B66-99A6-AE22893A570A}"/>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2BC4CBD5-1A5E-2D62-5D66-94A009CB3ACB}"/>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1137078E-4A7C-BD40-A98C-4F725F4C4C61}"/>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C3141410-43C5-62AB-DAC8-B57A3FE4331B}"/>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1969B5FB-7035-398F-E05E-D91273329BFD}"/>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376CF17D-F1A2-A643-900D-C84B6CF3F935}"/>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F6C8E726-765E-B8AC-5D1F-5BA11F08E85D}"/>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4" name="Esagono 3">
            <a:extLst>
              <a:ext uri="{FF2B5EF4-FFF2-40B4-BE49-F238E27FC236}">
                <a16:creationId xmlns:a16="http://schemas.microsoft.com/office/drawing/2014/main" id="{A518A267-2DDA-44D8-0BA7-84A3E325FEE3}"/>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6" name="Esagono 5">
            <a:extLst>
              <a:ext uri="{FF2B5EF4-FFF2-40B4-BE49-F238E27FC236}">
                <a16:creationId xmlns:a16="http://schemas.microsoft.com/office/drawing/2014/main" id="{E7A075CD-8467-8DF8-445A-DECDA4D1B779}"/>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7" name="Esagono 6">
            <a:extLst>
              <a:ext uri="{FF2B5EF4-FFF2-40B4-BE49-F238E27FC236}">
                <a16:creationId xmlns:a16="http://schemas.microsoft.com/office/drawing/2014/main" id="{BA38F938-E3C9-AE55-788F-BDA0AD0F19AC}"/>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0" name="Esagono 9">
            <a:extLst>
              <a:ext uri="{FF2B5EF4-FFF2-40B4-BE49-F238E27FC236}">
                <a16:creationId xmlns:a16="http://schemas.microsoft.com/office/drawing/2014/main" id="{0B83CAF4-A907-D952-DC6D-E27FE2756801}"/>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3" name="Esagono 12">
            <a:extLst>
              <a:ext uri="{FF2B5EF4-FFF2-40B4-BE49-F238E27FC236}">
                <a16:creationId xmlns:a16="http://schemas.microsoft.com/office/drawing/2014/main" id="{05623A31-050E-92CF-2E38-80DD1C2E9691}"/>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4" name="Esagono 13">
            <a:extLst>
              <a:ext uri="{FF2B5EF4-FFF2-40B4-BE49-F238E27FC236}">
                <a16:creationId xmlns:a16="http://schemas.microsoft.com/office/drawing/2014/main" id="{87C12DDD-35C8-1480-D22F-6F79D69442F8}"/>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5" name="Esagono 14">
            <a:extLst>
              <a:ext uri="{FF2B5EF4-FFF2-40B4-BE49-F238E27FC236}">
                <a16:creationId xmlns:a16="http://schemas.microsoft.com/office/drawing/2014/main" id="{1A40E217-72E5-5DF9-4737-3A84881F28CF}"/>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0" name="Esagono 19">
            <a:extLst>
              <a:ext uri="{FF2B5EF4-FFF2-40B4-BE49-F238E27FC236}">
                <a16:creationId xmlns:a16="http://schemas.microsoft.com/office/drawing/2014/main" id="{98F1C7DF-0BF1-1D1A-5946-2BC2B66A9373}"/>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4" name="Rettangolo 23">
            <a:extLst>
              <a:ext uri="{FF2B5EF4-FFF2-40B4-BE49-F238E27FC236}">
                <a16:creationId xmlns:a16="http://schemas.microsoft.com/office/drawing/2014/main" id="{1AC5989C-D87E-07B0-5064-82906185F448}"/>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9" name="CasellaDiTesto 28">
            <a:extLst>
              <a:ext uri="{FF2B5EF4-FFF2-40B4-BE49-F238E27FC236}">
                <a16:creationId xmlns:a16="http://schemas.microsoft.com/office/drawing/2014/main" id="{72340069-E88B-A1D6-B0C7-BA607CC2AB97}"/>
              </a:ext>
            </a:extLst>
          </p:cNvPr>
          <p:cNvSpPr txBox="1"/>
          <p:nvPr/>
        </p:nvSpPr>
        <p:spPr>
          <a:xfrm>
            <a:off x="3022689" y="1138406"/>
            <a:ext cx="816249" cy="382092"/>
          </a:xfrm>
          <a:prstGeom prst="rect">
            <a:avLst/>
          </a:prstGeom>
          <a:noFill/>
        </p:spPr>
        <p:txBody>
          <a:bodyPr wrap="none" rtlCol="0">
            <a:spAutoFit/>
          </a:bodyPr>
          <a:lstStyle/>
          <a:p>
            <a:pPr>
              <a:lnSpc>
                <a:spcPct val="150000"/>
              </a:lnSpc>
            </a:pPr>
            <a:r>
              <a:rPr lang="en-GB" sz="1400" b="1">
                <a:latin typeface="Oxfam TSTAR PRO" panose="02000806030000020004"/>
              </a:rPr>
              <a:t>OXFAM</a:t>
            </a:r>
          </a:p>
        </p:txBody>
      </p:sp>
      <p:sp>
        <p:nvSpPr>
          <p:cNvPr id="30" name="CasellaDiTesto 29">
            <a:extLst>
              <a:ext uri="{FF2B5EF4-FFF2-40B4-BE49-F238E27FC236}">
                <a16:creationId xmlns:a16="http://schemas.microsoft.com/office/drawing/2014/main" id="{11B7600E-E137-698D-CE4D-9DEA3DB5C0CA}"/>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panose="02000806030000020004"/>
              </a:rPr>
              <a:t>What is the Human Mobility Initiative?</a:t>
            </a:r>
          </a:p>
        </p:txBody>
      </p:sp>
      <p:sp>
        <p:nvSpPr>
          <p:cNvPr id="8" name="CasellaDiTesto 7">
            <a:extLst>
              <a:ext uri="{FF2B5EF4-FFF2-40B4-BE49-F238E27FC236}">
                <a16:creationId xmlns:a16="http://schemas.microsoft.com/office/drawing/2014/main" id="{27CC80FF-8974-E224-1DC3-F8022A10B3B5}"/>
              </a:ext>
            </a:extLst>
          </p:cNvPr>
          <p:cNvSpPr txBox="1"/>
          <p:nvPr/>
        </p:nvSpPr>
        <p:spPr>
          <a:xfrm>
            <a:off x="7127024" y="3224576"/>
            <a:ext cx="1401690" cy="523220"/>
          </a:xfrm>
          <a:prstGeom prst="rect">
            <a:avLst/>
          </a:prstGeom>
          <a:noFill/>
        </p:spPr>
        <p:txBody>
          <a:bodyPr wrap="square" rtlCol="0">
            <a:spAutoFit/>
          </a:bodyPr>
          <a:lstStyle/>
          <a:p>
            <a:pPr algn="ctr"/>
            <a:r>
              <a:rPr lang="en-GB" sz="1400" b="1">
                <a:latin typeface="Oxfam TSTAR PRO" panose="02000806030000020004"/>
              </a:rPr>
              <a:t>Eligibility Criteria</a:t>
            </a:r>
          </a:p>
        </p:txBody>
      </p:sp>
      <p:sp>
        <p:nvSpPr>
          <p:cNvPr id="18" name="CasellaDiTesto 11">
            <a:extLst>
              <a:ext uri="{FF2B5EF4-FFF2-40B4-BE49-F238E27FC236}">
                <a16:creationId xmlns:a16="http://schemas.microsoft.com/office/drawing/2014/main" id="{6D1C1E46-60A3-F560-7972-7F58031BA808}"/>
              </a:ext>
            </a:extLst>
          </p:cNvPr>
          <p:cNvSpPr txBox="1"/>
          <p:nvPr/>
        </p:nvSpPr>
        <p:spPr>
          <a:xfrm>
            <a:off x="5454906" y="4276650"/>
            <a:ext cx="1401690" cy="738664"/>
          </a:xfrm>
          <a:prstGeom prst="rect">
            <a:avLst/>
          </a:prstGeom>
          <a:noFill/>
        </p:spPr>
        <p:txBody>
          <a:bodyPr wrap="square" rtlCol="0">
            <a:spAutoFit/>
          </a:bodyPr>
          <a:lstStyle/>
          <a:p>
            <a:pPr algn="ctr"/>
            <a:r>
              <a:rPr lang="en-GB" sz="1400" b="1">
                <a:latin typeface="Oxfam TSTAR PRO" panose="02000806030000020004"/>
              </a:rPr>
              <a:t>Which activities do we prioritize?</a:t>
            </a:r>
          </a:p>
        </p:txBody>
      </p:sp>
      <p:sp>
        <p:nvSpPr>
          <p:cNvPr id="21" name="CasellaDiTesto 4">
            <a:extLst>
              <a:ext uri="{FF2B5EF4-FFF2-40B4-BE49-F238E27FC236}">
                <a16:creationId xmlns:a16="http://schemas.microsoft.com/office/drawing/2014/main" id="{F4314F1E-36F4-D594-4251-4AF389125685}"/>
              </a:ext>
            </a:extLst>
          </p:cNvPr>
          <p:cNvSpPr txBox="1"/>
          <p:nvPr/>
        </p:nvSpPr>
        <p:spPr>
          <a:xfrm>
            <a:off x="4273793" y="3020556"/>
            <a:ext cx="1401690" cy="738664"/>
          </a:xfrm>
          <a:prstGeom prst="rect">
            <a:avLst/>
          </a:prstGeom>
          <a:noFill/>
        </p:spPr>
        <p:txBody>
          <a:bodyPr wrap="square" rtlCol="0">
            <a:spAutoFit/>
          </a:bodyPr>
          <a:lstStyle/>
          <a:p>
            <a:pPr algn="ctr"/>
            <a:r>
              <a:rPr lang="en-GB" sz="1400" b="1">
                <a:latin typeface="Oxfam TSTAR PRO" panose="02000806030000020004"/>
              </a:rPr>
              <a:t>HMI Fund: the Call for Applications</a:t>
            </a:r>
          </a:p>
        </p:txBody>
      </p:sp>
      <p:sp>
        <p:nvSpPr>
          <p:cNvPr id="31" name="CasellaDiTesto 30">
            <a:extLst>
              <a:ext uri="{FF2B5EF4-FFF2-40B4-BE49-F238E27FC236}">
                <a16:creationId xmlns:a16="http://schemas.microsoft.com/office/drawing/2014/main" id="{B517B6F9-15FC-4A8C-A6E8-180B78C5A6DE}"/>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a:ea typeface="Oxfam TSTAR PRO" panose="02000806030000020004" pitchFamily="2" charset="-128"/>
              </a:rPr>
              <a:t>Oxfam</a:t>
            </a:r>
          </a:p>
          <a:p>
            <a:pPr>
              <a:lnSpc>
                <a:spcPct val="150000"/>
              </a:lnSpc>
            </a:pPr>
            <a:r>
              <a:rPr lang="en-GB" sz="1200">
                <a:solidFill>
                  <a:srgbClr val="44841A"/>
                </a:solidFill>
                <a:latin typeface="Oxfam TSTAR PRO" panose="02000806030000020004"/>
                <a:ea typeface="Oxfam TSTAR PRO" panose="02000806030000020004" pitchFamily="2" charset="-128"/>
              </a:rPr>
              <a:t>What is the Human Mobility Initiative?</a:t>
            </a:r>
          </a:p>
          <a:p>
            <a:pPr>
              <a:lnSpc>
                <a:spcPct val="150000"/>
              </a:lnSpc>
            </a:pPr>
            <a:r>
              <a:rPr lang="en-GB" sz="1200">
                <a:solidFill>
                  <a:srgbClr val="44841A"/>
                </a:solidFill>
                <a:latin typeface="Oxfam TSTAR PRO" panose="02000806030000020004"/>
                <a:ea typeface="Oxfam TSTAR PRO" panose="02000806030000020004" pitchFamily="2" charset="-128"/>
              </a:rPr>
              <a:t>HMI Fund: the Call for Applications</a:t>
            </a:r>
          </a:p>
          <a:p>
            <a:pPr>
              <a:lnSpc>
                <a:spcPct val="150000"/>
              </a:lnSpc>
            </a:pPr>
            <a:r>
              <a:rPr lang="en-GB" sz="1200">
                <a:solidFill>
                  <a:srgbClr val="44841A"/>
                </a:solidFill>
                <a:latin typeface="Oxfam TSTAR PRO" panose="02000806030000020004"/>
                <a:ea typeface="Oxfam TSTAR PRO" panose="02000806030000020004" pitchFamily="2" charset="-128"/>
              </a:rPr>
              <a:t>Which activities do we prioritize?</a:t>
            </a:r>
          </a:p>
          <a:p>
            <a:pPr>
              <a:lnSpc>
                <a:spcPct val="150000"/>
              </a:lnSpc>
            </a:pPr>
            <a:r>
              <a:rPr lang="en-GB" sz="1200">
                <a:solidFill>
                  <a:srgbClr val="44841A"/>
                </a:solidFill>
                <a:latin typeface="Oxfam TSTAR PRO" panose="02000806030000020004"/>
                <a:ea typeface="Oxfam TSTAR PRO" panose="02000806030000020004" pitchFamily="2" charset="-128"/>
              </a:rPr>
              <a:t>Eligibility Criteria</a:t>
            </a:r>
          </a:p>
          <a:p>
            <a:pPr>
              <a:lnSpc>
                <a:spcPct val="150000"/>
              </a:lnSpc>
            </a:pPr>
            <a:r>
              <a:rPr lang="en-GB" sz="1200">
                <a:solidFill>
                  <a:srgbClr val="44841A"/>
                </a:solidFill>
                <a:latin typeface="Oxfam TSTAR PRO" panose="02000806030000020004"/>
                <a:ea typeface="Oxfam TSTAR PRO" panose="02000806030000020004" pitchFamily="2" charset="-128"/>
              </a:rPr>
              <a:t>Grant</a:t>
            </a:r>
          </a:p>
          <a:p>
            <a:pPr>
              <a:lnSpc>
                <a:spcPct val="150000"/>
              </a:lnSpc>
            </a:pPr>
            <a:r>
              <a:rPr lang="en-GB" sz="1200">
                <a:solidFill>
                  <a:srgbClr val="44841A"/>
                </a:solidFill>
                <a:latin typeface="Oxfam TSTAR PRO" panose="02000806030000020004"/>
                <a:ea typeface="Oxfam TSTAR PRO" panose="02000806030000020004" pitchFamily="2" charset="-128"/>
              </a:rPr>
              <a:t>Timeline</a:t>
            </a:r>
          </a:p>
        </p:txBody>
      </p:sp>
      <p:sp>
        <p:nvSpPr>
          <p:cNvPr id="32" name="CasellaDiTesto 31">
            <a:extLst>
              <a:ext uri="{FF2B5EF4-FFF2-40B4-BE49-F238E27FC236}">
                <a16:creationId xmlns:a16="http://schemas.microsoft.com/office/drawing/2014/main" id="{78A18375-36C2-4AEB-9552-A0D986963DAF}"/>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33" name="Ovale 32">
            <a:extLst>
              <a:ext uri="{FF2B5EF4-FFF2-40B4-BE49-F238E27FC236}">
                <a16:creationId xmlns:a16="http://schemas.microsoft.com/office/drawing/2014/main" id="{3EEEB3F0-552E-420F-8830-D5F97E157A89}"/>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4" name="Ovale 33">
            <a:extLst>
              <a:ext uri="{FF2B5EF4-FFF2-40B4-BE49-F238E27FC236}">
                <a16:creationId xmlns:a16="http://schemas.microsoft.com/office/drawing/2014/main" id="{F19B93C9-99E0-41C5-93C7-9F846B24396D}"/>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5" name="Ovale 34">
            <a:extLst>
              <a:ext uri="{FF2B5EF4-FFF2-40B4-BE49-F238E27FC236}">
                <a16:creationId xmlns:a16="http://schemas.microsoft.com/office/drawing/2014/main" id="{AD3AED5C-206C-43FC-99F9-2399B6719DC1}"/>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6" name="Ovale 35">
            <a:extLst>
              <a:ext uri="{FF2B5EF4-FFF2-40B4-BE49-F238E27FC236}">
                <a16:creationId xmlns:a16="http://schemas.microsoft.com/office/drawing/2014/main" id="{CC689BF8-7CFC-4D69-8294-0789744CB728}"/>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7" name="Ovale 36">
            <a:extLst>
              <a:ext uri="{FF2B5EF4-FFF2-40B4-BE49-F238E27FC236}">
                <a16:creationId xmlns:a16="http://schemas.microsoft.com/office/drawing/2014/main" id="{8ACF7C5F-47E3-4844-84CB-830DFDBBDC6E}"/>
              </a:ext>
            </a:extLst>
          </p:cNvPr>
          <p:cNvSpPr/>
          <p:nvPr/>
        </p:nvSpPr>
        <p:spPr>
          <a:xfrm>
            <a:off x="235028" y="4029035"/>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8" name="Ovale 37">
            <a:extLst>
              <a:ext uri="{FF2B5EF4-FFF2-40B4-BE49-F238E27FC236}">
                <a16:creationId xmlns:a16="http://schemas.microsoft.com/office/drawing/2014/main" id="{07C4BDBB-F914-4C51-A5B5-27D40F9DD1B7}"/>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9" name="Ovale 38">
            <a:extLst>
              <a:ext uri="{FF2B5EF4-FFF2-40B4-BE49-F238E27FC236}">
                <a16:creationId xmlns:a16="http://schemas.microsoft.com/office/drawing/2014/main" id="{D7C545C0-E3D2-4B8E-AF75-83E6D3B2F798}"/>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Tree>
    <p:extLst>
      <p:ext uri="{BB962C8B-B14F-4D97-AF65-F5344CB8AC3E}">
        <p14:creationId xmlns:p14="http://schemas.microsoft.com/office/powerpoint/2010/main" val="323738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73A22D8A-D211-EA13-C2D0-5E2098FCFC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3205D1-0A15-8F10-5C6A-93F5D160BD1B}"/>
              </a:ext>
            </a:extLst>
          </p:cNvPr>
          <p:cNvSpPr>
            <a:spLocks noGrp="1"/>
          </p:cNvSpPr>
          <p:nvPr>
            <p:ph type="sldNum" sz="quarter" idx="4"/>
          </p:nvPr>
        </p:nvSpPr>
        <p:spPr/>
        <p:txBody>
          <a:bodyPr/>
          <a:lstStyle/>
          <a:p>
            <a:fld id="{F47AA31B-6E6F-A246-9840-C6D6E26CE378}" type="slidenum">
              <a:rPr lang="en-GB" smtClean="0">
                <a:latin typeface="Oxfam TSTAR PRO" panose="02000806030000020004"/>
              </a:rPr>
              <a:pPr/>
              <a:t>22</a:t>
            </a:fld>
            <a:endParaRPr lang="en-GB">
              <a:latin typeface="Oxfam TSTAR PRO" panose="02000806030000020004"/>
            </a:endParaRPr>
          </a:p>
        </p:txBody>
      </p:sp>
      <p:pic>
        <p:nvPicPr>
          <p:cNvPr id="9" name="Immagine 8" descr="Immagine che contiene testo, mappa&#10;&#10;Descrizione generata automaticamente">
            <a:extLst>
              <a:ext uri="{FF2B5EF4-FFF2-40B4-BE49-F238E27FC236}">
                <a16:creationId xmlns:a16="http://schemas.microsoft.com/office/drawing/2014/main" id="{82E274D1-21F2-8048-56CE-17301CF7B8E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6A2611AA-04E9-73F3-ED4C-A9F9CD48EBA7}"/>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A4A864D2-B517-F7D0-0B1C-07079A36366E}"/>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06DC2CCE-61A2-3B66-99A6-AE22893A570A}"/>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2BC4CBD5-1A5E-2D62-5D66-94A009CB3ACB}"/>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1137078E-4A7C-BD40-A98C-4F725F4C4C61}"/>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C3141410-43C5-62AB-DAC8-B57A3FE4331B}"/>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1969B5FB-7035-398F-E05E-D91273329BFD}"/>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376CF17D-F1A2-A643-900D-C84B6CF3F935}"/>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F6C8E726-765E-B8AC-5D1F-5BA11F08E85D}"/>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4" name="Esagono 3">
            <a:extLst>
              <a:ext uri="{FF2B5EF4-FFF2-40B4-BE49-F238E27FC236}">
                <a16:creationId xmlns:a16="http://schemas.microsoft.com/office/drawing/2014/main" id="{A518A267-2DDA-44D8-0BA7-84A3E325FEE3}"/>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6" name="Esagono 5">
            <a:extLst>
              <a:ext uri="{FF2B5EF4-FFF2-40B4-BE49-F238E27FC236}">
                <a16:creationId xmlns:a16="http://schemas.microsoft.com/office/drawing/2014/main" id="{E7A075CD-8467-8DF8-445A-DECDA4D1B779}"/>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7" name="Esagono 6">
            <a:extLst>
              <a:ext uri="{FF2B5EF4-FFF2-40B4-BE49-F238E27FC236}">
                <a16:creationId xmlns:a16="http://schemas.microsoft.com/office/drawing/2014/main" id="{BA38F938-E3C9-AE55-788F-BDA0AD0F19AC}"/>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0" name="Esagono 9">
            <a:extLst>
              <a:ext uri="{FF2B5EF4-FFF2-40B4-BE49-F238E27FC236}">
                <a16:creationId xmlns:a16="http://schemas.microsoft.com/office/drawing/2014/main" id="{0B83CAF4-A907-D952-DC6D-E27FE2756801}"/>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3" name="Esagono 12">
            <a:extLst>
              <a:ext uri="{FF2B5EF4-FFF2-40B4-BE49-F238E27FC236}">
                <a16:creationId xmlns:a16="http://schemas.microsoft.com/office/drawing/2014/main" id="{05623A31-050E-92CF-2E38-80DD1C2E9691}"/>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4" name="Esagono 13">
            <a:extLst>
              <a:ext uri="{FF2B5EF4-FFF2-40B4-BE49-F238E27FC236}">
                <a16:creationId xmlns:a16="http://schemas.microsoft.com/office/drawing/2014/main" id="{87C12DDD-35C8-1480-D22F-6F79D69442F8}"/>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5" name="Esagono 14">
            <a:extLst>
              <a:ext uri="{FF2B5EF4-FFF2-40B4-BE49-F238E27FC236}">
                <a16:creationId xmlns:a16="http://schemas.microsoft.com/office/drawing/2014/main" id="{1A40E217-72E5-5DF9-4737-3A84881F28CF}"/>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0" name="Esagono 19">
            <a:extLst>
              <a:ext uri="{FF2B5EF4-FFF2-40B4-BE49-F238E27FC236}">
                <a16:creationId xmlns:a16="http://schemas.microsoft.com/office/drawing/2014/main" id="{98F1C7DF-0BF1-1D1A-5946-2BC2B66A9373}"/>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4" name="Rettangolo 23">
            <a:extLst>
              <a:ext uri="{FF2B5EF4-FFF2-40B4-BE49-F238E27FC236}">
                <a16:creationId xmlns:a16="http://schemas.microsoft.com/office/drawing/2014/main" id="{1AC5989C-D87E-07B0-5064-82906185F448}"/>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9" name="CasellaDiTesto 28">
            <a:extLst>
              <a:ext uri="{FF2B5EF4-FFF2-40B4-BE49-F238E27FC236}">
                <a16:creationId xmlns:a16="http://schemas.microsoft.com/office/drawing/2014/main" id="{72340069-E88B-A1D6-B0C7-BA607CC2AB97}"/>
              </a:ext>
            </a:extLst>
          </p:cNvPr>
          <p:cNvSpPr txBox="1"/>
          <p:nvPr/>
        </p:nvSpPr>
        <p:spPr>
          <a:xfrm>
            <a:off x="3022689" y="1138406"/>
            <a:ext cx="816249" cy="382092"/>
          </a:xfrm>
          <a:prstGeom prst="rect">
            <a:avLst/>
          </a:prstGeom>
          <a:noFill/>
        </p:spPr>
        <p:txBody>
          <a:bodyPr wrap="none" rtlCol="0">
            <a:spAutoFit/>
          </a:bodyPr>
          <a:lstStyle/>
          <a:p>
            <a:pPr>
              <a:lnSpc>
                <a:spcPct val="150000"/>
              </a:lnSpc>
            </a:pPr>
            <a:r>
              <a:rPr lang="en-GB" sz="1400" b="1">
                <a:latin typeface="Oxfam TSTAR PRO" panose="02000806030000020004"/>
              </a:rPr>
              <a:t>OXFAM</a:t>
            </a:r>
          </a:p>
        </p:txBody>
      </p:sp>
      <p:sp>
        <p:nvSpPr>
          <p:cNvPr id="30" name="CasellaDiTesto 29">
            <a:extLst>
              <a:ext uri="{FF2B5EF4-FFF2-40B4-BE49-F238E27FC236}">
                <a16:creationId xmlns:a16="http://schemas.microsoft.com/office/drawing/2014/main" id="{11B7600E-E137-698D-CE4D-9DEA3DB5C0CA}"/>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panose="02000806030000020004"/>
              </a:rPr>
              <a:t>What is the Human Mobility Initiative?</a:t>
            </a:r>
          </a:p>
        </p:txBody>
      </p:sp>
      <p:sp>
        <p:nvSpPr>
          <p:cNvPr id="8" name="CasellaDiTesto 7">
            <a:extLst>
              <a:ext uri="{FF2B5EF4-FFF2-40B4-BE49-F238E27FC236}">
                <a16:creationId xmlns:a16="http://schemas.microsoft.com/office/drawing/2014/main" id="{27CC80FF-8974-E224-1DC3-F8022A10B3B5}"/>
              </a:ext>
            </a:extLst>
          </p:cNvPr>
          <p:cNvSpPr txBox="1"/>
          <p:nvPr/>
        </p:nvSpPr>
        <p:spPr>
          <a:xfrm>
            <a:off x="7127024" y="3224576"/>
            <a:ext cx="1401690" cy="523220"/>
          </a:xfrm>
          <a:prstGeom prst="rect">
            <a:avLst/>
          </a:prstGeom>
          <a:noFill/>
        </p:spPr>
        <p:txBody>
          <a:bodyPr wrap="square" rtlCol="0">
            <a:spAutoFit/>
          </a:bodyPr>
          <a:lstStyle/>
          <a:p>
            <a:pPr algn="ctr"/>
            <a:r>
              <a:rPr lang="en-GB" sz="1400" b="1">
                <a:latin typeface="Oxfam TSTAR PRO" panose="02000806030000020004"/>
              </a:rPr>
              <a:t>Eligibility Criteria</a:t>
            </a:r>
          </a:p>
        </p:txBody>
      </p:sp>
      <p:sp>
        <p:nvSpPr>
          <p:cNvPr id="18" name="CasellaDiTesto 10">
            <a:extLst>
              <a:ext uri="{FF2B5EF4-FFF2-40B4-BE49-F238E27FC236}">
                <a16:creationId xmlns:a16="http://schemas.microsoft.com/office/drawing/2014/main" id="{CB18ED7E-F07A-A592-F3BF-9F4764DED7E6}"/>
              </a:ext>
            </a:extLst>
          </p:cNvPr>
          <p:cNvSpPr txBox="1"/>
          <p:nvPr/>
        </p:nvSpPr>
        <p:spPr>
          <a:xfrm>
            <a:off x="7092762" y="1486353"/>
            <a:ext cx="1401690" cy="307777"/>
          </a:xfrm>
          <a:prstGeom prst="rect">
            <a:avLst/>
          </a:prstGeom>
          <a:noFill/>
        </p:spPr>
        <p:txBody>
          <a:bodyPr wrap="square" rtlCol="0">
            <a:spAutoFit/>
          </a:bodyPr>
          <a:lstStyle/>
          <a:p>
            <a:pPr algn="ctr"/>
            <a:r>
              <a:rPr lang="en-GB" sz="1400" b="1">
                <a:latin typeface="Oxfam TSTAR PRO" panose="02000806030000020004"/>
              </a:rPr>
              <a:t>Grant</a:t>
            </a:r>
          </a:p>
        </p:txBody>
      </p:sp>
      <p:sp>
        <p:nvSpPr>
          <p:cNvPr id="21" name="CasellaDiTesto 11">
            <a:extLst>
              <a:ext uri="{FF2B5EF4-FFF2-40B4-BE49-F238E27FC236}">
                <a16:creationId xmlns:a16="http://schemas.microsoft.com/office/drawing/2014/main" id="{E91260FA-033E-C297-3FE2-40F68D4A11E7}"/>
              </a:ext>
            </a:extLst>
          </p:cNvPr>
          <p:cNvSpPr txBox="1"/>
          <p:nvPr/>
        </p:nvSpPr>
        <p:spPr>
          <a:xfrm>
            <a:off x="5454906" y="4276650"/>
            <a:ext cx="1401690" cy="738664"/>
          </a:xfrm>
          <a:prstGeom prst="rect">
            <a:avLst/>
          </a:prstGeom>
          <a:noFill/>
        </p:spPr>
        <p:txBody>
          <a:bodyPr wrap="square" rtlCol="0">
            <a:spAutoFit/>
          </a:bodyPr>
          <a:lstStyle/>
          <a:p>
            <a:pPr algn="ctr"/>
            <a:r>
              <a:rPr lang="en-GB" sz="1400" b="1">
                <a:latin typeface="Oxfam TSTAR PRO" panose="02000806030000020004"/>
              </a:rPr>
              <a:t>Which activities do we prioritize?</a:t>
            </a:r>
          </a:p>
        </p:txBody>
      </p:sp>
      <p:sp>
        <p:nvSpPr>
          <p:cNvPr id="23" name="CasellaDiTesto 4">
            <a:extLst>
              <a:ext uri="{FF2B5EF4-FFF2-40B4-BE49-F238E27FC236}">
                <a16:creationId xmlns:a16="http://schemas.microsoft.com/office/drawing/2014/main" id="{D57445F1-80E2-02BA-5D8D-270E236CE12A}"/>
              </a:ext>
            </a:extLst>
          </p:cNvPr>
          <p:cNvSpPr txBox="1"/>
          <p:nvPr/>
        </p:nvSpPr>
        <p:spPr>
          <a:xfrm>
            <a:off x="4273793" y="3020556"/>
            <a:ext cx="1401690" cy="738664"/>
          </a:xfrm>
          <a:prstGeom prst="rect">
            <a:avLst/>
          </a:prstGeom>
          <a:noFill/>
        </p:spPr>
        <p:txBody>
          <a:bodyPr wrap="square" rtlCol="0">
            <a:spAutoFit/>
          </a:bodyPr>
          <a:lstStyle/>
          <a:p>
            <a:pPr algn="ctr"/>
            <a:r>
              <a:rPr lang="en-GB" sz="1400" b="1">
                <a:latin typeface="Oxfam TSTAR PRO" panose="02000806030000020004"/>
              </a:rPr>
              <a:t>HMI Fund: the Call for Applications</a:t>
            </a:r>
          </a:p>
        </p:txBody>
      </p:sp>
      <p:sp>
        <p:nvSpPr>
          <p:cNvPr id="31" name="CasellaDiTesto 30">
            <a:extLst>
              <a:ext uri="{FF2B5EF4-FFF2-40B4-BE49-F238E27FC236}">
                <a16:creationId xmlns:a16="http://schemas.microsoft.com/office/drawing/2014/main" id="{8E71CF68-4566-42C4-BA87-134DF193FC4D}"/>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a:ea typeface="Oxfam TSTAR PRO" panose="02000806030000020004" pitchFamily="2" charset="-128"/>
              </a:rPr>
              <a:t>Oxfam</a:t>
            </a:r>
          </a:p>
          <a:p>
            <a:pPr>
              <a:lnSpc>
                <a:spcPct val="150000"/>
              </a:lnSpc>
            </a:pPr>
            <a:r>
              <a:rPr lang="en-GB" sz="1200">
                <a:solidFill>
                  <a:srgbClr val="44841A"/>
                </a:solidFill>
                <a:latin typeface="Oxfam TSTAR PRO" panose="02000806030000020004"/>
                <a:ea typeface="Oxfam TSTAR PRO" panose="02000806030000020004" pitchFamily="2" charset="-128"/>
              </a:rPr>
              <a:t>What is the Human Mobility Initiative?</a:t>
            </a:r>
          </a:p>
          <a:p>
            <a:pPr>
              <a:lnSpc>
                <a:spcPct val="150000"/>
              </a:lnSpc>
            </a:pPr>
            <a:r>
              <a:rPr lang="en-GB" sz="1200">
                <a:solidFill>
                  <a:srgbClr val="44841A"/>
                </a:solidFill>
                <a:latin typeface="Oxfam TSTAR PRO" panose="02000806030000020004"/>
                <a:ea typeface="Oxfam TSTAR PRO" panose="02000806030000020004" pitchFamily="2" charset="-128"/>
              </a:rPr>
              <a:t>HMI Fund: the Call for Applications</a:t>
            </a:r>
          </a:p>
          <a:p>
            <a:pPr>
              <a:lnSpc>
                <a:spcPct val="150000"/>
              </a:lnSpc>
            </a:pPr>
            <a:r>
              <a:rPr lang="en-GB" sz="1200">
                <a:solidFill>
                  <a:srgbClr val="44841A"/>
                </a:solidFill>
                <a:latin typeface="Oxfam TSTAR PRO" panose="02000806030000020004"/>
                <a:ea typeface="Oxfam TSTAR PRO" panose="02000806030000020004" pitchFamily="2" charset="-128"/>
              </a:rPr>
              <a:t>Which activities do we prioritize?</a:t>
            </a:r>
          </a:p>
          <a:p>
            <a:pPr>
              <a:lnSpc>
                <a:spcPct val="150000"/>
              </a:lnSpc>
            </a:pPr>
            <a:r>
              <a:rPr lang="en-GB" sz="1200">
                <a:solidFill>
                  <a:srgbClr val="44841A"/>
                </a:solidFill>
                <a:latin typeface="Oxfam TSTAR PRO" panose="02000806030000020004"/>
                <a:ea typeface="Oxfam TSTAR PRO" panose="02000806030000020004" pitchFamily="2" charset="-128"/>
              </a:rPr>
              <a:t>Eligibility Criteria</a:t>
            </a:r>
          </a:p>
          <a:p>
            <a:pPr>
              <a:lnSpc>
                <a:spcPct val="150000"/>
              </a:lnSpc>
            </a:pPr>
            <a:r>
              <a:rPr lang="en-GB" sz="1200">
                <a:solidFill>
                  <a:srgbClr val="44841A"/>
                </a:solidFill>
                <a:latin typeface="Oxfam TSTAR PRO" panose="02000806030000020004"/>
                <a:ea typeface="Oxfam TSTAR PRO" panose="02000806030000020004" pitchFamily="2" charset="-128"/>
              </a:rPr>
              <a:t>Grant</a:t>
            </a:r>
          </a:p>
          <a:p>
            <a:pPr>
              <a:lnSpc>
                <a:spcPct val="150000"/>
              </a:lnSpc>
            </a:pPr>
            <a:r>
              <a:rPr lang="en-GB" sz="1200">
                <a:solidFill>
                  <a:srgbClr val="44841A"/>
                </a:solidFill>
                <a:latin typeface="Oxfam TSTAR PRO" panose="02000806030000020004"/>
                <a:ea typeface="Oxfam TSTAR PRO" panose="02000806030000020004" pitchFamily="2" charset="-128"/>
              </a:rPr>
              <a:t>Timeline</a:t>
            </a:r>
          </a:p>
        </p:txBody>
      </p:sp>
      <p:sp>
        <p:nvSpPr>
          <p:cNvPr id="32" name="CasellaDiTesto 31">
            <a:extLst>
              <a:ext uri="{FF2B5EF4-FFF2-40B4-BE49-F238E27FC236}">
                <a16:creationId xmlns:a16="http://schemas.microsoft.com/office/drawing/2014/main" id="{2A500530-E2C6-44E2-9E66-A10AB3035C5F}"/>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33" name="Ovale 32">
            <a:extLst>
              <a:ext uri="{FF2B5EF4-FFF2-40B4-BE49-F238E27FC236}">
                <a16:creationId xmlns:a16="http://schemas.microsoft.com/office/drawing/2014/main" id="{79F35B52-D639-4D5F-B062-7CA2941AE07F}"/>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4" name="Ovale 33">
            <a:extLst>
              <a:ext uri="{FF2B5EF4-FFF2-40B4-BE49-F238E27FC236}">
                <a16:creationId xmlns:a16="http://schemas.microsoft.com/office/drawing/2014/main" id="{095D2B98-AC7E-47F6-B21C-95CBEE72F07B}"/>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5" name="Ovale 34">
            <a:extLst>
              <a:ext uri="{FF2B5EF4-FFF2-40B4-BE49-F238E27FC236}">
                <a16:creationId xmlns:a16="http://schemas.microsoft.com/office/drawing/2014/main" id="{D805F1D6-8076-48BA-A247-3DD074EE08FA}"/>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6" name="Ovale 35">
            <a:extLst>
              <a:ext uri="{FF2B5EF4-FFF2-40B4-BE49-F238E27FC236}">
                <a16:creationId xmlns:a16="http://schemas.microsoft.com/office/drawing/2014/main" id="{CFB80474-49B6-4485-A063-7568E8707950}"/>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7" name="Ovale 36">
            <a:extLst>
              <a:ext uri="{FF2B5EF4-FFF2-40B4-BE49-F238E27FC236}">
                <a16:creationId xmlns:a16="http://schemas.microsoft.com/office/drawing/2014/main" id="{508478CC-D2A7-4E06-8A44-14B583FBAB9D}"/>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8" name="Ovale 37">
            <a:extLst>
              <a:ext uri="{FF2B5EF4-FFF2-40B4-BE49-F238E27FC236}">
                <a16:creationId xmlns:a16="http://schemas.microsoft.com/office/drawing/2014/main" id="{43E92973-9A39-4082-A18C-A3EACB25C7CE}"/>
              </a:ext>
            </a:extLst>
          </p:cNvPr>
          <p:cNvSpPr/>
          <p:nvPr/>
        </p:nvSpPr>
        <p:spPr>
          <a:xfrm>
            <a:off x="235028" y="4324796"/>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9" name="Ovale 38">
            <a:extLst>
              <a:ext uri="{FF2B5EF4-FFF2-40B4-BE49-F238E27FC236}">
                <a16:creationId xmlns:a16="http://schemas.microsoft.com/office/drawing/2014/main" id="{BF7B640C-851F-414A-A4A2-71D71D6054CC}"/>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Tree>
    <p:extLst>
      <p:ext uri="{BB962C8B-B14F-4D97-AF65-F5344CB8AC3E}">
        <p14:creationId xmlns:p14="http://schemas.microsoft.com/office/powerpoint/2010/main" val="4263610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B8568FE5-358E-B3DB-2466-59E12C73295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69789A-474A-107A-505B-43D9533444D8}"/>
              </a:ext>
            </a:extLst>
          </p:cNvPr>
          <p:cNvSpPr>
            <a:spLocks noGrp="1"/>
          </p:cNvSpPr>
          <p:nvPr>
            <p:ph type="sldNum" sz="quarter" idx="4"/>
          </p:nvPr>
        </p:nvSpPr>
        <p:spPr/>
        <p:txBody>
          <a:bodyPr/>
          <a:lstStyle/>
          <a:p>
            <a:fld id="{F47AA31B-6E6F-A246-9840-C6D6E26CE378}" type="slidenum">
              <a:rPr lang="en-US" smtClean="0"/>
              <a:pPr/>
              <a:t>23</a:t>
            </a:fld>
            <a:endParaRPr lang="en-US"/>
          </a:p>
        </p:txBody>
      </p:sp>
      <p:sp>
        <p:nvSpPr>
          <p:cNvPr id="2" name="Rettangolo 1">
            <a:extLst>
              <a:ext uri="{FF2B5EF4-FFF2-40B4-BE49-F238E27FC236}">
                <a16:creationId xmlns:a16="http://schemas.microsoft.com/office/drawing/2014/main" id="{CDEA2364-0BD6-9236-9FFC-94C19572F9FA}"/>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1924F0A2-337E-E1A2-65EC-935500E3E379}"/>
              </a:ext>
            </a:extLst>
          </p:cNvPr>
          <p:cNvSpPr txBox="1"/>
          <p:nvPr/>
        </p:nvSpPr>
        <p:spPr>
          <a:xfrm>
            <a:off x="5407830" y="222535"/>
            <a:ext cx="3715820" cy="461665"/>
          </a:xfrm>
          <a:prstGeom prst="rect">
            <a:avLst/>
          </a:prstGeom>
          <a:noFill/>
        </p:spPr>
        <p:txBody>
          <a:bodyPr wrap="square" lIns="91440" tIns="45720" rIns="91440" bIns="45720" rtlCol="0" anchor="t">
            <a:spAutoFit/>
          </a:bodyPr>
          <a:lstStyle/>
          <a:p>
            <a:pPr algn="ctr"/>
            <a:r>
              <a:rPr lang="en-GB" sz="2400" b="1">
                <a:latin typeface="Oxfam TSTAR PRO Light"/>
              </a:rPr>
              <a:t>Grant - Application form</a:t>
            </a:r>
            <a:endParaRPr lang="it-IT" sz="2400" b="1">
              <a:latin typeface="Oxfam TSTAR PRO Light" panose="02000806030000020004" pitchFamily="50" charset="0"/>
            </a:endParaRPr>
          </a:p>
        </p:txBody>
      </p:sp>
      <p:sp>
        <p:nvSpPr>
          <p:cNvPr id="8" name="CasellaDiTesto 7">
            <a:extLst>
              <a:ext uri="{FF2B5EF4-FFF2-40B4-BE49-F238E27FC236}">
                <a16:creationId xmlns:a16="http://schemas.microsoft.com/office/drawing/2014/main" id="{319F8272-9CC5-150E-E7DC-367E79E6A78F}"/>
              </a:ext>
            </a:extLst>
          </p:cNvPr>
          <p:cNvSpPr txBox="1"/>
          <p:nvPr/>
        </p:nvSpPr>
        <p:spPr>
          <a:xfrm>
            <a:off x="7382758" y="4634916"/>
            <a:ext cx="671665" cy="307777"/>
          </a:xfrm>
          <a:prstGeom prst="rect">
            <a:avLst/>
          </a:prstGeom>
          <a:noFill/>
        </p:spPr>
        <p:txBody>
          <a:bodyPr wrap="square" lIns="91440" tIns="45720" rIns="91440" bIns="45720" rtlCol="0" anchor="t">
            <a:spAutoFit/>
          </a:bodyPr>
          <a:lstStyle/>
          <a:p>
            <a:r>
              <a:rPr lang="it-IT" sz="1400" dirty="0">
                <a:latin typeface="Oxfam TSTAR PRO"/>
                <a:hlinkClick r:id="rId3"/>
              </a:rPr>
              <a:t>link</a:t>
            </a:r>
            <a:endParaRPr lang="it-IT" sz="1400" dirty="0">
              <a:latin typeface="Oxfam TSTAR PRO Light" panose="02000806030000020004" pitchFamily="50" charset="0"/>
            </a:endParaRPr>
          </a:p>
        </p:txBody>
      </p:sp>
      <p:sp>
        <p:nvSpPr>
          <p:cNvPr id="10" name="CasellaDiTesto 9">
            <a:extLst>
              <a:ext uri="{FF2B5EF4-FFF2-40B4-BE49-F238E27FC236}">
                <a16:creationId xmlns:a16="http://schemas.microsoft.com/office/drawing/2014/main" id="{8900CDFA-7D7F-404D-A707-4A08761F2BEE}"/>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11" name="CasellaDiTesto 10">
            <a:extLst>
              <a:ext uri="{FF2B5EF4-FFF2-40B4-BE49-F238E27FC236}">
                <a16:creationId xmlns:a16="http://schemas.microsoft.com/office/drawing/2014/main" id="{A068CD2B-5775-4FFC-AC16-2C571A91D219}"/>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12" name="Ovale 11">
            <a:extLst>
              <a:ext uri="{FF2B5EF4-FFF2-40B4-BE49-F238E27FC236}">
                <a16:creationId xmlns:a16="http://schemas.microsoft.com/office/drawing/2014/main" id="{45C3976B-A99E-45C7-A68E-1ED814C35E0F}"/>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4" name="Ovale 13">
            <a:extLst>
              <a:ext uri="{FF2B5EF4-FFF2-40B4-BE49-F238E27FC236}">
                <a16:creationId xmlns:a16="http://schemas.microsoft.com/office/drawing/2014/main" id="{6DEA0B32-44B7-4882-8A56-BEA2E4E0E52C}"/>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5" name="Ovale 14">
            <a:extLst>
              <a:ext uri="{FF2B5EF4-FFF2-40B4-BE49-F238E27FC236}">
                <a16:creationId xmlns:a16="http://schemas.microsoft.com/office/drawing/2014/main" id="{2BA8DF45-34C6-4C34-937F-C03C957246DD}"/>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6" name="Ovale 15">
            <a:extLst>
              <a:ext uri="{FF2B5EF4-FFF2-40B4-BE49-F238E27FC236}">
                <a16:creationId xmlns:a16="http://schemas.microsoft.com/office/drawing/2014/main" id="{02EBB7A6-6430-40EA-9264-B898E8E14A09}"/>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7" name="Ovale 16">
            <a:extLst>
              <a:ext uri="{FF2B5EF4-FFF2-40B4-BE49-F238E27FC236}">
                <a16:creationId xmlns:a16="http://schemas.microsoft.com/office/drawing/2014/main" id="{9D223693-B247-4C4B-AE5A-7B4D9E4EA80F}"/>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8" name="Ovale 17">
            <a:extLst>
              <a:ext uri="{FF2B5EF4-FFF2-40B4-BE49-F238E27FC236}">
                <a16:creationId xmlns:a16="http://schemas.microsoft.com/office/drawing/2014/main" id="{1A6CCCB3-C12B-432D-9D51-AAE4E94BF33E}"/>
              </a:ext>
            </a:extLst>
          </p:cNvPr>
          <p:cNvSpPr/>
          <p:nvPr/>
        </p:nvSpPr>
        <p:spPr>
          <a:xfrm>
            <a:off x="235028" y="4324796"/>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9" name="Ovale 18">
            <a:extLst>
              <a:ext uri="{FF2B5EF4-FFF2-40B4-BE49-F238E27FC236}">
                <a16:creationId xmlns:a16="http://schemas.microsoft.com/office/drawing/2014/main" id="{11BEF14A-C5C0-4F27-BDA0-3CF57E140195}"/>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4" name="Immagine 3">
            <a:extLst>
              <a:ext uri="{FF2B5EF4-FFF2-40B4-BE49-F238E27FC236}">
                <a16:creationId xmlns:a16="http://schemas.microsoft.com/office/drawing/2014/main" id="{9043C562-FF09-4114-B39B-E5648CB18119}"/>
              </a:ext>
            </a:extLst>
          </p:cNvPr>
          <p:cNvPicPr>
            <a:picLocks noChangeAspect="1"/>
          </p:cNvPicPr>
          <p:nvPr/>
        </p:nvPicPr>
        <p:blipFill>
          <a:blip r:embed="rId4"/>
          <a:stretch>
            <a:fillRect/>
          </a:stretch>
        </p:blipFill>
        <p:spPr>
          <a:xfrm>
            <a:off x="2685003" y="988913"/>
            <a:ext cx="4438878" cy="5054860"/>
          </a:xfrm>
          <a:prstGeom prst="rect">
            <a:avLst/>
          </a:prstGeom>
        </p:spPr>
      </p:pic>
      <p:pic>
        <p:nvPicPr>
          <p:cNvPr id="6" name="Immagine 5">
            <a:extLst>
              <a:ext uri="{FF2B5EF4-FFF2-40B4-BE49-F238E27FC236}">
                <a16:creationId xmlns:a16="http://schemas.microsoft.com/office/drawing/2014/main" id="{15002D4E-B8B4-43A5-AF8B-ECA1AEA08EBE}"/>
              </a:ext>
            </a:extLst>
          </p:cNvPr>
          <p:cNvPicPr>
            <a:picLocks noChangeAspect="1"/>
          </p:cNvPicPr>
          <p:nvPr/>
        </p:nvPicPr>
        <p:blipFill>
          <a:blip r:embed="rId5"/>
          <a:stretch>
            <a:fillRect/>
          </a:stretch>
        </p:blipFill>
        <p:spPr>
          <a:xfrm>
            <a:off x="7265740" y="988913"/>
            <a:ext cx="4743694" cy="3124361"/>
          </a:xfrm>
          <a:prstGeom prst="rect">
            <a:avLst/>
          </a:prstGeom>
        </p:spPr>
      </p:pic>
    </p:spTree>
    <p:extLst>
      <p:ext uri="{BB962C8B-B14F-4D97-AF65-F5344CB8AC3E}">
        <p14:creationId xmlns:p14="http://schemas.microsoft.com/office/powerpoint/2010/main" val="3749385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B8568FE5-358E-B3DB-2466-59E12C73295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69789A-474A-107A-505B-43D9533444D8}"/>
              </a:ext>
            </a:extLst>
          </p:cNvPr>
          <p:cNvSpPr>
            <a:spLocks noGrp="1"/>
          </p:cNvSpPr>
          <p:nvPr>
            <p:ph type="sldNum" sz="quarter" idx="4"/>
          </p:nvPr>
        </p:nvSpPr>
        <p:spPr/>
        <p:txBody>
          <a:bodyPr/>
          <a:lstStyle/>
          <a:p>
            <a:fld id="{F47AA31B-6E6F-A246-9840-C6D6E26CE378}" type="slidenum">
              <a:rPr lang="en-GB" smtClean="0">
                <a:latin typeface="Oxfam TSTAR PRO" panose="02000806030000020004"/>
                <a:ea typeface="Oxfam TSTAR PRO" panose="02000806030000020004"/>
              </a:rPr>
              <a:pPr/>
              <a:t>24</a:t>
            </a:fld>
            <a:endParaRPr lang="en-GB">
              <a:latin typeface="Oxfam TSTAR PRO" panose="02000806030000020004"/>
              <a:ea typeface="Oxfam TSTAR PRO" panose="02000806030000020004"/>
            </a:endParaRPr>
          </a:p>
        </p:txBody>
      </p:sp>
      <p:sp>
        <p:nvSpPr>
          <p:cNvPr id="2" name="Rettangolo 1">
            <a:extLst>
              <a:ext uri="{FF2B5EF4-FFF2-40B4-BE49-F238E27FC236}">
                <a16:creationId xmlns:a16="http://schemas.microsoft.com/office/drawing/2014/main" id="{CDEA2364-0BD6-9236-9FFC-94C19572F9FA}"/>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a typeface="Oxfam TSTAR PRO" panose="02000806030000020004"/>
            </a:endParaRPr>
          </a:p>
        </p:txBody>
      </p:sp>
      <p:sp>
        <p:nvSpPr>
          <p:cNvPr id="7" name="CasellaDiTesto 6">
            <a:extLst>
              <a:ext uri="{FF2B5EF4-FFF2-40B4-BE49-F238E27FC236}">
                <a16:creationId xmlns:a16="http://schemas.microsoft.com/office/drawing/2014/main" id="{1924F0A2-337E-E1A2-65EC-935500E3E379}"/>
              </a:ext>
            </a:extLst>
          </p:cNvPr>
          <p:cNvSpPr txBox="1"/>
          <p:nvPr/>
        </p:nvSpPr>
        <p:spPr>
          <a:xfrm>
            <a:off x="5713930" y="261053"/>
            <a:ext cx="2439915" cy="461665"/>
          </a:xfrm>
          <a:prstGeom prst="rect">
            <a:avLst/>
          </a:prstGeom>
          <a:noFill/>
        </p:spPr>
        <p:txBody>
          <a:bodyPr wrap="square" lIns="91440" tIns="45720" rIns="91440" bIns="45720" rtlCol="0" anchor="t">
            <a:spAutoFit/>
          </a:bodyPr>
          <a:lstStyle/>
          <a:p>
            <a:pPr algn="ctr"/>
            <a:r>
              <a:rPr lang="en-GB" sz="2400" b="1">
                <a:latin typeface="Oxfam TSTAR PRO" panose="02000806030000020004"/>
                <a:ea typeface="Oxfam TSTAR PRO" panose="02000806030000020004"/>
              </a:rPr>
              <a:t>Grant - Budget</a:t>
            </a:r>
          </a:p>
        </p:txBody>
      </p:sp>
      <p:sp>
        <p:nvSpPr>
          <p:cNvPr id="8" name="CasellaDiTesto 7">
            <a:extLst>
              <a:ext uri="{FF2B5EF4-FFF2-40B4-BE49-F238E27FC236}">
                <a16:creationId xmlns:a16="http://schemas.microsoft.com/office/drawing/2014/main" id="{319F8272-9CC5-150E-E7DC-367E79E6A78F}"/>
              </a:ext>
            </a:extLst>
          </p:cNvPr>
          <p:cNvSpPr txBox="1"/>
          <p:nvPr/>
        </p:nvSpPr>
        <p:spPr>
          <a:xfrm>
            <a:off x="2828029" y="856921"/>
            <a:ext cx="8426183" cy="738664"/>
          </a:xfrm>
          <a:prstGeom prst="rect">
            <a:avLst/>
          </a:prstGeom>
          <a:noFill/>
        </p:spPr>
        <p:txBody>
          <a:bodyPr wrap="square" lIns="91440" tIns="45720" rIns="91440" bIns="45720" rtlCol="0" anchor="t">
            <a:spAutoFit/>
          </a:bodyPr>
          <a:lstStyle/>
          <a:p>
            <a:r>
              <a:rPr lang="en-GB" sz="1400" dirty="0">
                <a:latin typeface="Oxfam TSTAR PRO" panose="02000806030000020004"/>
                <a:ea typeface="Oxfam TSTAR PRO" panose="02000806030000020004"/>
              </a:rPr>
              <a:t>Each organization can apply for a minimum of </a:t>
            </a:r>
            <a:r>
              <a:rPr lang="en-GB" sz="1400" b="1" dirty="0">
                <a:latin typeface="Oxfam TSTAR PRO" panose="02000806030000020004"/>
                <a:ea typeface="Oxfam TSTAR PRO" panose="02000806030000020004"/>
              </a:rPr>
              <a:t>20,000</a:t>
            </a:r>
            <a:r>
              <a:rPr lang="en-GB" sz="1400" dirty="0">
                <a:latin typeface="Oxfam TSTAR PRO" panose="02000806030000020004"/>
                <a:ea typeface="Oxfam TSTAR PRO" panose="02000806030000020004"/>
              </a:rPr>
              <a:t> and a maximum of </a:t>
            </a:r>
            <a:r>
              <a:rPr lang="en-GB" sz="1400" b="1" dirty="0">
                <a:latin typeface="Oxfam TSTAR PRO" panose="02000806030000020004"/>
                <a:ea typeface="Oxfam TSTAR PRO" panose="02000806030000020004"/>
              </a:rPr>
              <a:t>30,000 Euro</a:t>
            </a:r>
            <a:r>
              <a:rPr lang="en-GB" sz="1400" dirty="0">
                <a:latin typeface="Oxfam TSTAR PRO" panose="02000806030000020004"/>
                <a:ea typeface="Oxfam TSTAR PRO" panose="02000806030000020004"/>
              </a:rPr>
              <a:t>.</a:t>
            </a:r>
            <a:endParaRPr lang="en-GB" sz="1400" dirty="0">
              <a:latin typeface="Oxfam TSTAR PRO" panose="02000806030000020004"/>
              <a:ea typeface="Oxfam TSTAR PRO" panose="02000806030000020004"/>
              <a:cs typeface="Calibri" panose="020F0502020204030204"/>
            </a:endParaRPr>
          </a:p>
          <a:p>
            <a:r>
              <a:rPr lang="en-GB" sz="1400" dirty="0">
                <a:latin typeface="Oxfam TSTAR PRO" panose="02000806030000020004"/>
                <a:ea typeface="Oxfam TSTAR PRO" panose="02000806030000020004"/>
              </a:rPr>
              <a:t>Oxfam will consider proposal below the 20,000 Euro</a:t>
            </a:r>
          </a:p>
          <a:p>
            <a:r>
              <a:rPr lang="en-GB" sz="1400" dirty="0">
                <a:latin typeface="Oxfam TSTAR PRO" panose="02000806030000020004"/>
                <a:ea typeface="Oxfam TSTAR PRO" panose="02000806030000020004"/>
              </a:rPr>
              <a:t>The total budget we have available for now is 170,000 Euro and we calculate to fund around 7-8 proposals</a:t>
            </a:r>
          </a:p>
        </p:txBody>
      </p:sp>
      <p:graphicFrame>
        <p:nvGraphicFramePr>
          <p:cNvPr id="9" name="Tabella 8">
            <a:extLst>
              <a:ext uri="{FF2B5EF4-FFF2-40B4-BE49-F238E27FC236}">
                <a16:creationId xmlns:a16="http://schemas.microsoft.com/office/drawing/2014/main" id="{B8112441-D2D0-4E23-A76E-DC003F2C590E}"/>
              </a:ext>
            </a:extLst>
          </p:cNvPr>
          <p:cNvGraphicFramePr>
            <a:graphicFrameLocks noGrp="1"/>
          </p:cNvGraphicFramePr>
          <p:nvPr/>
        </p:nvGraphicFramePr>
        <p:xfrm>
          <a:off x="4127938" y="2033884"/>
          <a:ext cx="5610937" cy="1417320"/>
        </p:xfrm>
        <a:graphic>
          <a:graphicData uri="http://schemas.openxmlformats.org/drawingml/2006/table">
            <a:tbl>
              <a:tblPr firstRow="1" firstCol="1" bandRow="1">
                <a:tableStyleId>{16D9F66E-5EB9-4882-86FB-DCBF35E3C3E4}</a:tableStyleId>
              </a:tblPr>
              <a:tblGrid>
                <a:gridCol w="2607008">
                  <a:extLst>
                    <a:ext uri="{9D8B030D-6E8A-4147-A177-3AD203B41FA5}">
                      <a16:colId xmlns:a16="http://schemas.microsoft.com/office/drawing/2014/main" val="2597911414"/>
                    </a:ext>
                  </a:extLst>
                </a:gridCol>
                <a:gridCol w="3003929">
                  <a:extLst>
                    <a:ext uri="{9D8B030D-6E8A-4147-A177-3AD203B41FA5}">
                      <a16:colId xmlns:a16="http://schemas.microsoft.com/office/drawing/2014/main" val="672203082"/>
                    </a:ext>
                  </a:extLst>
                </a:gridCol>
              </a:tblGrid>
              <a:tr h="190500">
                <a:tc>
                  <a:txBody>
                    <a:bodyPr/>
                    <a:lstStyle/>
                    <a:p>
                      <a:pPr>
                        <a:spcAft>
                          <a:spcPts val="0"/>
                        </a:spcAft>
                      </a:pPr>
                      <a:r>
                        <a:rPr lang="en-GB" sz="1100">
                          <a:effectLst/>
                          <a:latin typeface="Oxfam TSTAR PRO Light" panose="02000806030000020004" pitchFamily="50" charset="0"/>
                        </a:rPr>
                        <a:t>(A)Human Resources</a:t>
                      </a:r>
                      <a:endParaRPr lang="en-GB" sz="1100">
                        <a:effectLst/>
                        <a:latin typeface="Oxfam TSTAR PRO Light" panose="02000806030000020004" pitchFamily="50" charset="0"/>
                        <a:ea typeface="Calibri" panose="020F0502020204030204" pitchFamily="34" charset="0"/>
                      </a:endParaRPr>
                    </a:p>
                  </a:txBody>
                  <a:tcPr marL="68580" marR="68580" marT="0" marB="0"/>
                </a:tc>
                <a:tc>
                  <a:txBody>
                    <a:bodyPr/>
                    <a:lstStyle/>
                    <a:p>
                      <a:pPr>
                        <a:spcAft>
                          <a:spcPts val="0"/>
                        </a:spcAft>
                      </a:pPr>
                      <a:r>
                        <a:rPr lang="en-GB" sz="1100" b="0">
                          <a:effectLst/>
                          <a:latin typeface="Oxfam TSTAR PRO Light" panose="02000806030000020004" pitchFamily="50" charset="0"/>
                        </a:rPr>
                        <a:t>No limits</a:t>
                      </a:r>
                      <a:endParaRPr lang="en-GB" sz="1100" b="0">
                        <a:effectLst/>
                        <a:latin typeface="Oxfam TSTAR PRO Light" panose="02000806030000020004" pitchFamily="50" charset="0"/>
                        <a:ea typeface="Calibri" panose="020F0502020204030204" pitchFamily="34" charset="0"/>
                      </a:endParaRPr>
                    </a:p>
                  </a:txBody>
                  <a:tcPr marL="68580" marR="68580" marT="0" marB="0"/>
                </a:tc>
                <a:extLst>
                  <a:ext uri="{0D108BD9-81ED-4DB2-BD59-A6C34878D82A}">
                    <a16:rowId xmlns:a16="http://schemas.microsoft.com/office/drawing/2014/main" val="1042374804"/>
                  </a:ext>
                </a:extLst>
              </a:tr>
              <a:tr h="190500">
                <a:tc>
                  <a:txBody>
                    <a:bodyPr/>
                    <a:lstStyle/>
                    <a:p>
                      <a:pPr>
                        <a:spcAft>
                          <a:spcPts val="0"/>
                        </a:spcAft>
                      </a:pPr>
                      <a:r>
                        <a:rPr lang="en-GB" sz="1100">
                          <a:effectLst/>
                          <a:latin typeface="Oxfam TSTAR PRO Light" panose="02000806030000020004" pitchFamily="50" charset="0"/>
                        </a:rPr>
                        <a:t>(B) Program implementation costs*</a:t>
                      </a:r>
                    </a:p>
                    <a:p>
                      <a:pPr>
                        <a:spcAft>
                          <a:spcPts val="0"/>
                        </a:spcAft>
                      </a:pPr>
                      <a:r>
                        <a:rPr lang="en-GB" sz="800">
                          <a:effectLst/>
                          <a:latin typeface="Oxfam TSTAR PRO Light" panose="02000806030000020004" pitchFamily="50" charset="0"/>
                        </a:rPr>
                        <a:t>*Costs related to the activities proposed but also workshops, meetings, travel costs etc.</a:t>
                      </a:r>
                      <a:endParaRPr lang="en-GB" sz="1100">
                        <a:effectLst/>
                        <a:latin typeface="Oxfam TSTAR PRO Light" panose="02000806030000020004" pitchFamily="50" charset="0"/>
                        <a:ea typeface="Calibri" panose="020F0502020204030204" pitchFamily="34" charset="0"/>
                      </a:endParaRPr>
                    </a:p>
                  </a:txBody>
                  <a:tcPr marL="68580" marR="68580" marT="0" marB="0"/>
                </a:tc>
                <a:tc>
                  <a:txBody>
                    <a:bodyPr/>
                    <a:lstStyle/>
                    <a:p>
                      <a:pPr>
                        <a:spcAft>
                          <a:spcPts val="0"/>
                        </a:spcAft>
                      </a:pPr>
                      <a:r>
                        <a:rPr lang="en-GB" sz="1100">
                          <a:effectLst/>
                          <a:latin typeface="Oxfam TSTAR PRO Light" panose="02000806030000020004" pitchFamily="50" charset="0"/>
                        </a:rPr>
                        <a:t>No limits</a:t>
                      </a:r>
                      <a:endParaRPr lang="en-GB" sz="1100">
                        <a:effectLst/>
                        <a:latin typeface="Oxfam TSTAR PRO Light" panose="02000806030000020004" pitchFamily="50" charset="0"/>
                        <a:ea typeface="Calibri" panose="020F0502020204030204" pitchFamily="34" charset="0"/>
                      </a:endParaRPr>
                    </a:p>
                  </a:txBody>
                  <a:tcPr marL="68580" marR="68580" marT="0" marB="0"/>
                </a:tc>
                <a:extLst>
                  <a:ext uri="{0D108BD9-81ED-4DB2-BD59-A6C34878D82A}">
                    <a16:rowId xmlns:a16="http://schemas.microsoft.com/office/drawing/2014/main" val="426659877"/>
                  </a:ext>
                </a:extLst>
              </a:tr>
              <a:tr h="190500">
                <a:tc>
                  <a:txBody>
                    <a:bodyPr/>
                    <a:lstStyle/>
                    <a:p>
                      <a:pPr>
                        <a:spcAft>
                          <a:spcPts val="0"/>
                        </a:spcAft>
                      </a:pPr>
                      <a:r>
                        <a:rPr lang="en-GB" sz="1100">
                          <a:effectLst/>
                          <a:latin typeface="Oxfam TSTAR PRO Light" panose="02000806030000020004" pitchFamily="50" charset="0"/>
                        </a:rPr>
                        <a:t>(C) Communication</a:t>
                      </a:r>
                      <a:endParaRPr lang="en-GB" sz="1100">
                        <a:effectLst/>
                        <a:latin typeface="Oxfam TSTAR PRO Light" panose="02000806030000020004" pitchFamily="50" charset="0"/>
                        <a:ea typeface="Calibri" panose="020F0502020204030204" pitchFamily="34" charset="0"/>
                      </a:endParaRPr>
                    </a:p>
                  </a:txBody>
                  <a:tcPr marL="68580" marR="68580" marT="0" marB="0"/>
                </a:tc>
                <a:tc>
                  <a:txBody>
                    <a:bodyPr/>
                    <a:lstStyle/>
                    <a:p>
                      <a:pPr>
                        <a:spcAft>
                          <a:spcPts val="0"/>
                        </a:spcAft>
                      </a:pPr>
                      <a:r>
                        <a:rPr lang="en-GB" sz="1100">
                          <a:effectLst/>
                          <a:latin typeface="Oxfam TSTAR PRO Light" panose="02000806030000020004" pitchFamily="50" charset="0"/>
                        </a:rPr>
                        <a:t>No limits</a:t>
                      </a:r>
                      <a:endParaRPr lang="en-GB" sz="1100">
                        <a:effectLst/>
                        <a:latin typeface="Oxfam TSTAR PRO Light" panose="02000806030000020004" pitchFamily="50" charset="0"/>
                        <a:ea typeface="Calibri" panose="020F0502020204030204" pitchFamily="34" charset="0"/>
                      </a:endParaRPr>
                    </a:p>
                  </a:txBody>
                  <a:tcPr marL="68580" marR="68580" marT="0" marB="0"/>
                </a:tc>
                <a:extLst>
                  <a:ext uri="{0D108BD9-81ED-4DB2-BD59-A6C34878D82A}">
                    <a16:rowId xmlns:a16="http://schemas.microsoft.com/office/drawing/2014/main" val="2513621050"/>
                  </a:ext>
                </a:extLst>
              </a:tr>
              <a:tr h="190500">
                <a:tc>
                  <a:txBody>
                    <a:bodyPr/>
                    <a:lstStyle/>
                    <a:p>
                      <a:pPr>
                        <a:spcAft>
                          <a:spcPts val="0"/>
                        </a:spcAft>
                      </a:pPr>
                      <a:r>
                        <a:rPr lang="en-GB" sz="1100">
                          <a:effectLst/>
                          <a:latin typeface="Oxfam TSTAR PRO Light" panose="02000806030000020004" pitchFamily="50" charset="0"/>
                        </a:rPr>
                        <a:t>(D) Operational costs*  </a:t>
                      </a:r>
                    </a:p>
                    <a:p>
                      <a:pPr>
                        <a:spcAft>
                          <a:spcPts val="0"/>
                        </a:spcAft>
                      </a:pPr>
                      <a:r>
                        <a:rPr lang="en-GB" sz="800">
                          <a:effectLst/>
                          <a:latin typeface="Oxfam TSTAR PRO Light" panose="02000806030000020004" pitchFamily="50" charset="0"/>
                        </a:rPr>
                        <a:t>*Administrative, office and equipment costs</a:t>
                      </a:r>
                      <a:endParaRPr lang="en-GB" sz="1100">
                        <a:effectLst/>
                        <a:latin typeface="Oxfam TSTAR PRO Light" panose="02000806030000020004" pitchFamily="50" charset="0"/>
                        <a:ea typeface="Calibri" panose="020F0502020204030204" pitchFamily="34" charset="0"/>
                      </a:endParaRPr>
                    </a:p>
                  </a:txBody>
                  <a:tcPr marL="68580" marR="68580" marT="0" marB="0"/>
                </a:tc>
                <a:tc>
                  <a:txBody>
                    <a:bodyPr/>
                    <a:lstStyle/>
                    <a:p>
                      <a:pPr>
                        <a:spcAft>
                          <a:spcPts val="0"/>
                        </a:spcAft>
                      </a:pPr>
                      <a:r>
                        <a:rPr lang="en-GB" sz="1100">
                          <a:effectLst/>
                          <a:latin typeface="Oxfam TSTAR PRO Light" panose="02000806030000020004" pitchFamily="50" charset="0"/>
                        </a:rPr>
                        <a:t>Maximum 30% of total contribution requested</a:t>
                      </a:r>
                      <a:endParaRPr lang="en-GB" sz="1100">
                        <a:effectLst/>
                        <a:latin typeface="Oxfam TSTAR PRO Light" panose="02000806030000020004" pitchFamily="50" charset="0"/>
                        <a:ea typeface="Calibri" panose="020F0502020204030204" pitchFamily="34" charset="0"/>
                      </a:endParaRPr>
                    </a:p>
                  </a:txBody>
                  <a:tcPr marL="68580" marR="68580" marT="0" marB="0"/>
                </a:tc>
                <a:extLst>
                  <a:ext uri="{0D108BD9-81ED-4DB2-BD59-A6C34878D82A}">
                    <a16:rowId xmlns:a16="http://schemas.microsoft.com/office/drawing/2014/main" val="1416303387"/>
                  </a:ext>
                </a:extLst>
              </a:tr>
              <a:tr h="190500">
                <a:tc>
                  <a:txBody>
                    <a:bodyPr/>
                    <a:lstStyle/>
                    <a:p>
                      <a:pPr>
                        <a:spcAft>
                          <a:spcPts val="0"/>
                        </a:spcAft>
                      </a:pPr>
                      <a:r>
                        <a:rPr lang="en-GB" sz="1100">
                          <a:effectLst/>
                          <a:latin typeface="Oxfam TSTAR PRO Light" panose="02000806030000020004" pitchFamily="50" charset="0"/>
                        </a:rPr>
                        <a:t>Total financial contribution</a:t>
                      </a:r>
                    </a:p>
                    <a:p>
                      <a:pPr>
                        <a:spcAft>
                          <a:spcPts val="0"/>
                        </a:spcAft>
                      </a:pPr>
                      <a:r>
                        <a:rPr lang="en-GB" sz="1100">
                          <a:effectLst/>
                          <a:latin typeface="Oxfam TSTAR PRO Light" panose="02000806030000020004" pitchFamily="50" charset="0"/>
                        </a:rPr>
                        <a:t>(min 20,000 – max 30,000 euros)</a:t>
                      </a:r>
                      <a:endParaRPr lang="en-GB" sz="1100">
                        <a:effectLst/>
                        <a:latin typeface="Oxfam TSTAR PRO Light" panose="02000806030000020004" pitchFamily="50" charset="0"/>
                        <a:ea typeface="Calibri" panose="020F0502020204030204" pitchFamily="34" charset="0"/>
                      </a:endParaRPr>
                    </a:p>
                  </a:txBody>
                  <a:tcPr marL="68580" marR="68580" marT="0" marB="0"/>
                </a:tc>
                <a:tc>
                  <a:txBody>
                    <a:bodyPr/>
                    <a:lstStyle/>
                    <a:p>
                      <a:pPr>
                        <a:spcAft>
                          <a:spcPts val="0"/>
                        </a:spcAft>
                      </a:pPr>
                      <a:r>
                        <a:rPr lang="en-GB" sz="1100" dirty="0">
                          <a:effectLst/>
                          <a:latin typeface="Oxfam TSTAR PRO Light" panose="02000806030000020004" pitchFamily="50" charset="0"/>
                        </a:rPr>
                        <a:t>= (A)+(B)+(C)+(D)</a:t>
                      </a:r>
                      <a:endParaRPr lang="en-GB" sz="1100" dirty="0">
                        <a:effectLst/>
                        <a:latin typeface="Oxfam TSTAR PRO Light" panose="02000806030000020004" pitchFamily="50" charset="0"/>
                        <a:ea typeface="Calibri" panose="020F0502020204030204" pitchFamily="34" charset="0"/>
                      </a:endParaRPr>
                    </a:p>
                  </a:txBody>
                  <a:tcPr marL="68580" marR="68580" marT="0" marB="0"/>
                </a:tc>
                <a:extLst>
                  <a:ext uri="{0D108BD9-81ED-4DB2-BD59-A6C34878D82A}">
                    <a16:rowId xmlns:a16="http://schemas.microsoft.com/office/drawing/2014/main" val="647187132"/>
                  </a:ext>
                </a:extLst>
              </a:tr>
            </a:tbl>
          </a:graphicData>
        </a:graphic>
      </p:graphicFrame>
      <p:sp>
        <p:nvSpPr>
          <p:cNvPr id="10" name="CasellaDiTesto 9">
            <a:extLst>
              <a:ext uri="{FF2B5EF4-FFF2-40B4-BE49-F238E27FC236}">
                <a16:creationId xmlns:a16="http://schemas.microsoft.com/office/drawing/2014/main" id="{2DFD934D-BCA8-45E5-BF16-DA40CBF61BB4}"/>
              </a:ext>
            </a:extLst>
          </p:cNvPr>
          <p:cNvSpPr txBox="1"/>
          <p:nvPr/>
        </p:nvSpPr>
        <p:spPr>
          <a:xfrm>
            <a:off x="2898129" y="3594022"/>
            <a:ext cx="9058843" cy="461665"/>
          </a:xfrm>
          <a:prstGeom prst="rect">
            <a:avLst/>
          </a:prstGeom>
          <a:noFill/>
        </p:spPr>
        <p:txBody>
          <a:bodyPr wrap="square" rtlCol="0">
            <a:spAutoFit/>
          </a:bodyPr>
          <a:lstStyle/>
          <a:p>
            <a:r>
              <a:rPr lang="en-GB" sz="1200" dirty="0">
                <a:latin typeface="Oxfam TSTAR PRO" panose="02000806030000020004"/>
                <a:ea typeface="Oxfam TSTAR PRO" panose="02000806030000020004"/>
              </a:rPr>
              <a:t>The sum of the different cost items under categories (A), (B), (C), (D) must be equal to the total financial contribution you are requesting.</a:t>
            </a:r>
          </a:p>
          <a:p>
            <a:r>
              <a:rPr lang="en-GB" sz="1200" dirty="0">
                <a:latin typeface="Oxfam TSTAR PRO" panose="02000806030000020004"/>
                <a:ea typeface="Oxfam TSTAR PRO" panose="02000806030000020004"/>
              </a:rPr>
              <a:t>Projects must be implemented directly by the applicant. The grant may not be transferred to other entities. </a:t>
            </a:r>
          </a:p>
        </p:txBody>
      </p:sp>
      <p:sp>
        <p:nvSpPr>
          <p:cNvPr id="13" name="CasellaDiTesto 12">
            <a:extLst>
              <a:ext uri="{FF2B5EF4-FFF2-40B4-BE49-F238E27FC236}">
                <a16:creationId xmlns:a16="http://schemas.microsoft.com/office/drawing/2014/main" id="{2A9A8DC5-C382-4451-B3A2-38F411D11D43}"/>
              </a:ext>
            </a:extLst>
          </p:cNvPr>
          <p:cNvSpPr txBox="1"/>
          <p:nvPr/>
        </p:nvSpPr>
        <p:spPr>
          <a:xfrm>
            <a:off x="6833875" y="4788805"/>
            <a:ext cx="2441097" cy="1384995"/>
          </a:xfrm>
          <a:prstGeom prst="rect">
            <a:avLst/>
          </a:prstGeom>
          <a:noFill/>
        </p:spPr>
        <p:txBody>
          <a:bodyPr wrap="square" rtlCol="0">
            <a:spAutoFit/>
          </a:bodyPr>
          <a:lstStyle/>
          <a:p>
            <a:pPr marL="285750" indent="-285750">
              <a:buFont typeface="Arial" panose="020B0604020202020204" pitchFamily="34" charset="0"/>
              <a:buChar char="•"/>
            </a:pPr>
            <a:endParaRPr lang="en-GB" sz="1400">
              <a:latin typeface="Oxfam TSTAR PRO" panose="02000806030000020004"/>
              <a:ea typeface="Oxfam TSTAR PRO" panose="02000806030000020004"/>
            </a:endParaRPr>
          </a:p>
          <a:p>
            <a:pPr marL="285750" indent="-285750">
              <a:buFont typeface="Arial" panose="020B0604020202020204" pitchFamily="34" charset="0"/>
              <a:buChar char="•"/>
            </a:pPr>
            <a:endParaRPr lang="en-GB" sz="1400">
              <a:latin typeface="Oxfam TSTAR PRO" panose="02000806030000020004"/>
              <a:ea typeface="Oxfam TSTAR PRO" panose="02000806030000020004"/>
            </a:endParaRPr>
          </a:p>
          <a:p>
            <a:pPr marL="285750" indent="-285750">
              <a:buFont typeface="Arial" panose="020B0604020202020204" pitchFamily="34" charset="0"/>
              <a:buChar char="•"/>
            </a:pPr>
            <a:endParaRPr lang="en-GB" sz="1400">
              <a:latin typeface="Oxfam TSTAR PRO" panose="02000806030000020004"/>
              <a:ea typeface="Oxfam TSTAR PRO" panose="02000806030000020004"/>
            </a:endParaRPr>
          </a:p>
          <a:p>
            <a:pPr marL="285750" indent="-285750">
              <a:buFont typeface="Arial" panose="020B0604020202020204" pitchFamily="34" charset="0"/>
              <a:buChar char="•"/>
            </a:pPr>
            <a:endParaRPr lang="en-GB" sz="1400">
              <a:latin typeface="Oxfam TSTAR PRO" panose="02000806030000020004"/>
              <a:ea typeface="Oxfam TSTAR PRO" panose="02000806030000020004"/>
            </a:endParaRPr>
          </a:p>
          <a:p>
            <a:pPr marL="285750" indent="-285750">
              <a:buFont typeface="Arial" panose="020B0604020202020204" pitchFamily="34" charset="0"/>
              <a:buChar char="•"/>
            </a:pPr>
            <a:endParaRPr lang="en-GB" sz="1400">
              <a:latin typeface="Oxfam TSTAR PRO" panose="02000806030000020004"/>
              <a:ea typeface="Oxfam TSTAR PRO" panose="02000806030000020004"/>
            </a:endParaRPr>
          </a:p>
          <a:p>
            <a:pPr marL="285750" indent="-285750">
              <a:buFont typeface="Arial" panose="020B0604020202020204" pitchFamily="34" charset="0"/>
              <a:buChar char="•"/>
            </a:pPr>
            <a:endParaRPr lang="en-GB" sz="1400">
              <a:latin typeface="Oxfam TSTAR PRO" panose="02000806030000020004"/>
              <a:ea typeface="Oxfam TSTAR PRO" panose="02000806030000020004"/>
            </a:endParaRPr>
          </a:p>
        </p:txBody>
      </p:sp>
      <p:graphicFrame>
        <p:nvGraphicFramePr>
          <p:cNvPr id="5" name="Tabella 4">
            <a:extLst>
              <a:ext uri="{FF2B5EF4-FFF2-40B4-BE49-F238E27FC236}">
                <a16:creationId xmlns:a16="http://schemas.microsoft.com/office/drawing/2014/main" id="{C69B475A-6260-027C-C5DF-8592BC244B72}"/>
              </a:ext>
            </a:extLst>
          </p:cNvPr>
          <p:cNvGraphicFramePr>
            <a:graphicFrameLocks noGrp="1"/>
          </p:cNvGraphicFramePr>
          <p:nvPr>
            <p:extLst>
              <p:ext uri="{D42A27DB-BD31-4B8C-83A1-F6EECF244321}">
                <p14:modId xmlns:p14="http://schemas.microsoft.com/office/powerpoint/2010/main" val="1451198033"/>
              </p:ext>
            </p:extLst>
          </p:nvPr>
        </p:nvGraphicFramePr>
        <p:xfrm>
          <a:off x="3265543" y="4577041"/>
          <a:ext cx="7551154" cy="1925320"/>
        </p:xfrm>
        <a:graphic>
          <a:graphicData uri="http://schemas.openxmlformats.org/drawingml/2006/table">
            <a:tbl>
              <a:tblPr firstRow="1" bandRow="1">
                <a:tableStyleId>{16D9F66E-5EB9-4882-86FB-DCBF35E3C3E4}</a:tableStyleId>
              </a:tblPr>
              <a:tblGrid>
                <a:gridCol w="3953404">
                  <a:extLst>
                    <a:ext uri="{9D8B030D-6E8A-4147-A177-3AD203B41FA5}">
                      <a16:colId xmlns:a16="http://schemas.microsoft.com/office/drawing/2014/main" val="2784280503"/>
                    </a:ext>
                  </a:extLst>
                </a:gridCol>
                <a:gridCol w="3597750">
                  <a:extLst>
                    <a:ext uri="{9D8B030D-6E8A-4147-A177-3AD203B41FA5}">
                      <a16:colId xmlns:a16="http://schemas.microsoft.com/office/drawing/2014/main" val="301671498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latin typeface="Oxfam TSTAR PRO Light" panose="02000806030000020004" pitchFamily="50" charset="0"/>
                        </a:rPr>
                        <a:t>Examples of cost NOT eligible: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latin typeface="Oxfam TSTAR PRO Light" panose="02000806030000020004" pitchFamily="50" charset="0"/>
                        </a:rPr>
                        <a:t>Examples of cost ELIGIBLE:</a:t>
                      </a:r>
                    </a:p>
                  </a:txBody>
                  <a:tcPr/>
                </a:tc>
                <a:extLst>
                  <a:ext uri="{0D108BD9-81ED-4DB2-BD59-A6C34878D82A}">
                    <a16:rowId xmlns:a16="http://schemas.microsoft.com/office/drawing/2014/main" val="1412703722"/>
                  </a:ext>
                </a:extLst>
              </a:tr>
              <a:tr h="196214">
                <a:tc>
                  <a:txBody>
                    <a:bodyPr/>
                    <a:lstStyle/>
                    <a:p>
                      <a:pPr marL="285750" indent="-285750">
                        <a:buFont typeface="Arial" panose="020B0604020202020204" pitchFamily="34" charset="0"/>
                        <a:buChar char="•"/>
                      </a:pPr>
                      <a:r>
                        <a:rPr lang="en-GB" sz="1200" noProof="0" dirty="0">
                          <a:latin typeface="Oxfam TSTAR PRO Light" panose="02000806030000020004" pitchFamily="50" charset="0"/>
                        </a:rPr>
                        <a:t>Cash donation</a:t>
                      </a:r>
                    </a:p>
                    <a:p>
                      <a:pPr marL="285750" indent="-285750">
                        <a:buFont typeface="Arial" panose="020B0604020202020204" pitchFamily="34" charset="0"/>
                        <a:buChar char="•"/>
                      </a:pPr>
                      <a:r>
                        <a:rPr lang="en-US" sz="1200" noProof="0" dirty="0">
                          <a:latin typeface="Oxfam TSTAR PRO Light" panose="02000806030000020004" pitchFamily="50" charset="0"/>
                        </a:rPr>
                        <a:t>Costs declared and already financed by other funds</a:t>
                      </a:r>
                      <a:endParaRPr lang="en-GB" sz="1200" noProof="0" dirty="0">
                        <a:latin typeface="Oxfam TSTAR PRO Light" panose="02000806030000020004" pitchFamily="50" charset="0"/>
                      </a:endParaRPr>
                    </a:p>
                    <a:p>
                      <a:pPr marL="285750" indent="-285750">
                        <a:buFont typeface="Arial" panose="020B0604020202020204" pitchFamily="34" charset="0"/>
                        <a:buChar char="•"/>
                      </a:pPr>
                      <a:r>
                        <a:rPr lang="en-GB" sz="1200" noProof="0" dirty="0">
                          <a:latin typeface="Oxfam TSTAR PRO Light" panose="02000806030000020004" pitchFamily="50" charset="0"/>
                        </a:rPr>
                        <a:t>Scholarships, sponsorships, and school fees</a:t>
                      </a:r>
                    </a:p>
                    <a:p>
                      <a:pPr marL="285750" indent="-285750">
                        <a:buFont typeface="Arial" panose="020B0604020202020204" pitchFamily="34" charset="0"/>
                        <a:buChar char="•"/>
                      </a:pPr>
                      <a:r>
                        <a:rPr lang="en-GB" sz="1200" noProof="0" dirty="0">
                          <a:latin typeface="Oxfam TSTAR PRO Light" panose="02000806030000020004" pitchFamily="50" charset="0"/>
                        </a:rPr>
                        <a:t>Costs declared and already financed by other funds</a:t>
                      </a:r>
                    </a:p>
                    <a:p>
                      <a:pPr marL="285750" indent="-285750">
                        <a:buFont typeface="Arial" panose="020B0604020202020204" pitchFamily="34" charset="0"/>
                        <a:buChar char="•"/>
                      </a:pPr>
                      <a:r>
                        <a:rPr lang="en-GB" sz="1200" noProof="0" dirty="0">
                          <a:latin typeface="Oxfam TSTAR PRO Light"/>
                        </a:rPr>
                        <a:t>Purchases of land or buildings</a:t>
                      </a:r>
                    </a:p>
                    <a:p>
                      <a:pPr marL="285750" indent="-285750">
                        <a:buFont typeface="Arial" panose="020B0604020202020204" pitchFamily="34" charset="0"/>
                        <a:buChar char="•"/>
                      </a:pPr>
                      <a:r>
                        <a:rPr lang="en-US" sz="1200" noProof="0" dirty="0">
                          <a:latin typeface="Oxfam TSTAR PRO Light" panose="02000806030000020004" pitchFamily="50" charset="0"/>
                        </a:rPr>
                        <a:t>Debts and debt service charges (interest)</a:t>
                      </a:r>
                      <a:endParaRPr lang="en-GB" sz="1200" noProof="0" dirty="0">
                        <a:latin typeface="Oxfam TSTAR PRO Light" panose="02000806030000020004" pitchFamily="50" charset="0"/>
                      </a:endParaRPr>
                    </a:p>
                    <a:p>
                      <a:pPr marL="285750" lvl="0" indent="-285750">
                        <a:buFont typeface="Arial" panose="020B0604020202020204" pitchFamily="34" charset="0"/>
                        <a:buChar char="•"/>
                      </a:pPr>
                      <a:r>
                        <a:rPr lang="en-GB" sz="1200" noProof="0" dirty="0">
                          <a:latin typeface="Oxfam TSTAR PRO Light"/>
                        </a:rPr>
                        <a:t>Etc.</a:t>
                      </a:r>
                    </a:p>
                    <a:p>
                      <a:endParaRPr lang="en-GB" sz="1200" noProof="0" dirty="0">
                        <a:latin typeface="Oxfam TSTAR PRO Light" panose="02000806030000020004" pitchFamily="50" charset="0"/>
                      </a:endParaRPr>
                    </a:p>
                  </a:txBody>
                  <a:tcPr/>
                </a:tc>
                <a:tc>
                  <a:txBody>
                    <a:bodyPr/>
                    <a:lstStyle/>
                    <a:p>
                      <a:pPr marL="285750" indent="-285750">
                        <a:buFont typeface="Arial" panose="020B0604020202020204" pitchFamily="34" charset="0"/>
                        <a:buChar char="•"/>
                      </a:pPr>
                      <a:r>
                        <a:rPr lang="en-GB" sz="1200" noProof="0" dirty="0">
                          <a:latin typeface="Oxfam TSTAR PRO Light" panose="02000806030000020004" pitchFamily="50" charset="0"/>
                        </a:rPr>
                        <a:t>Media campaign</a:t>
                      </a:r>
                    </a:p>
                    <a:p>
                      <a:pPr marL="285750" indent="-285750">
                        <a:buFont typeface="Arial" panose="020B0604020202020204" pitchFamily="34" charset="0"/>
                        <a:buChar char="•"/>
                      </a:pPr>
                      <a:r>
                        <a:rPr lang="en-GB" sz="1200" noProof="0" dirty="0">
                          <a:latin typeface="Oxfam TSTAR PRO Light" panose="02000806030000020004" pitchFamily="50" charset="0"/>
                        </a:rPr>
                        <a:t>Enumerators fees</a:t>
                      </a:r>
                    </a:p>
                    <a:p>
                      <a:pPr marL="285750" indent="-285750">
                        <a:buFont typeface="Arial" panose="020B0604020202020204" pitchFamily="34" charset="0"/>
                        <a:buChar char="•"/>
                      </a:pPr>
                      <a:r>
                        <a:rPr lang="en-GB" sz="1200" noProof="0" dirty="0">
                          <a:latin typeface="Oxfam TSTAR PRO Light" panose="02000806030000020004" pitchFamily="50" charset="0"/>
                        </a:rPr>
                        <a:t>Translation and interpreters</a:t>
                      </a:r>
                    </a:p>
                    <a:p>
                      <a:pPr marL="285750" indent="-285750">
                        <a:buFont typeface="Arial" panose="020B0604020202020204" pitchFamily="34" charset="0"/>
                        <a:buChar char="•"/>
                      </a:pPr>
                      <a:r>
                        <a:rPr lang="en-GB" sz="1200" noProof="0" dirty="0">
                          <a:latin typeface="Oxfam TSTAR PRO Light" panose="02000806030000020004" pitchFamily="50" charset="0"/>
                        </a:rPr>
                        <a:t>Office rental</a:t>
                      </a:r>
                    </a:p>
                    <a:p>
                      <a:pPr marL="285750" indent="-285750">
                        <a:buFont typeface="Arial" panose="020B0604020202020204" pitchFamily="34" charset="0"/>
                        <a:buChar char="•"/>
                      </a:pPr>
                      <a:r>
                        <a:rPr lang="en-GB" sz="1200" noProof="0" dirty="0">
                          <a:latin typeface="Oxfam TSTAR PRO Light" panose="02000806030000020004" pitchFamily="50" charset="0"/>
                        </a:rPr>
                        <a:t>Travel costs</a:t>
                      </a:r>
                    </a:p>
                    <a:p>
                      <a:pPr marL="285750" indent="-285750">
                        <a:buFont typeface="Arial" panose="020B0604020202020204" pitchFamily="34" charset="0"/>
                        <a:buChar char="•"/>
                      </a:pPr>
                      <a:r>
                        <a:rPr lang="en-GB" sz="1200" noProof="0" dirty="0">
                          <a:latin typeface="Oxfam TSTAR PRO Light" panose="02000806030000020004" pitchFamily="50" charset="0"/>
                        </a:rPr>
                        <a:t>Etc.</a:t>
                      </a:r>
                    </a:p>
                    <a:p>
                      <a:pPr marL="285750" indent="-285750">
                        <a:buFont typeface="Arial" panose="020B0604020202020204" pitchFamily="34" charset="0"/>
                        <a:buChar char="•"/>
                      </a:pPr>
                      <a:endParaRPr lang="en-GB" sz="1200" noProof="0" dirty="0">
                        <a:latin typeface="Oxfam TSTAR PRO Light" panose="02000806030000020004" pitchFamily="50" charset="0"/>
                      </a:endParaRPr>
                    </a:p>
                    <a:p>
                      <a:endParaRPr lang="en-GB" sz="1200" noProof="0" dirty="0">
                        <a:latin typeface="Oxfam TSTAR PRO Light" panose="02000806030000020004" pitchFamily="50" charset="0"/>
                      </a:endParaRPr>
                    </a:p>
                  </a:txBody>
                  <a:tcPr/>
                </a:tc>
                <a:extLst>
                  <a:ext uri="{0D108BD9-81ED-4DB2-BD59-A6C34878D82A}">
                    <a16:rowId xmlns:a16="http://schemas.microsoft.com/office/drawing/2014/main" val="910083881"/>
                  </a:ext>
                </a:extLst>
              </a:tr>
            </a:tbl>
          </a:graphicData>
        </a:graphic>
      </p:graphicFrame>
      <p:sp>
        <p:nvSpPr>
          <p:cNvPr id="14" name="CasellaDiTesto 13">
            <a:extLst>
              <a:ext uri="{FF2B5EF4-FFF2-40B4-BE49-F238E27FC236}">
                <a16:creationId xmlns:a16="http://schemas.microsoft.com/office/drawing/2014/main" id="{2B7108A6-A946-4EC1-BF85-694427C972CE}"/>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a:ea typeface="Oxfam TSTAR PRO" panose="02000806030000020004"/>
              </a:rPr>
              <a:t>Oxfam</a:t>
            </a:r>
          </a:p>
          <a:p>
            <a:pPr>
              <a:lnSpc>
                <a:spcPct val="150000"/>
              </a:lnSpc>
            </a:pPr>
            <a:r>
              <a:rPr lang="en-GB" sz="1200">
                <a:solidFill>
                  <a:srgbClr val="44841A"/>
                </a:solidFill>
                <a:latin typeface="Oxfam TSTAR PRO" panose="02000806030000020004"/>
                <a:ea typeface="Oxfam TSTAR PRO" panose="02000806030000020004"/>
              </a:rPr>
              <a:t>What is the Human Mobility Initiative?</a:t>
            </a:r>
          </a:p>
          <a:p>
            <a:pPr>
              <a:lnSpc>
                <a:spcPct val="150000"/>
              </a:lnSpc>
            </a:pPr>
            <a:r>
              <a:rPr lang="en-GB" sz="1200">
                <a:solidFill>
                  <a:srgbClr val="44841A"/>
                </a:solidFill>
                <a:latin typeface="Oxfam TSTAR PRO" panose="02000806030000020004"/>
                <a:ea typeface="Oxfam TSTAR PRO" panose="02000806030000020004"/>
              </a:rPr>
              <a:t>HMI Fund: the Call for Applications</a:t>
            </a:r>
          </a:p>
          <a:p>
            <a:pPr>
              <a:lnSpc>
                <a:spcPct val="150000"/>
              </a:lnSpc>
            </a:pPr>
            <a:r>
              <a:rPr lang="en-GB" sz="1200">
                <a:solidFill>
                  <a:srgbClr val="44841A"/>
                </a:solidFill>
                <a:latin typeface="Oxfam TSTAR PRO" panose="02000806030000020004"/>
                <a:ea typeface="Oxfam TSTAR PRO" panose="02000806030000020004"/>
              </a:rPr>
              <a:t>Which activities do we prioritize?</a:t>
            </a:r>
          </a:p>
          <a:p>
            <a:pPr>
              <a:lnSpc>
                <a:spcPct val="150000"/>
              </a:lnSpc>
            </a:pPr>
            <a:r>
              <a:rPr lang="en-GB" sz="1200">
                <a:solidFill>
                  <a:srgbClr val="44841A"/>
                </a:solidFill>
                <a:latin typeface="Oxfam TSTAR PRO" panose="02000806030000020004"/>
                <a:ea typeface="Oxfam TSTAR PRO" panose="02000806030000020004"/>
              </a:rPr>
              <a:t>Eligibility Criteria</a:t>
            </a:r>
          </a:p>
          <a:p>
            <a:pPr>
              <a:lnSpc>
                <a:spcPct val="150000"/>
              </a:lnSpc>
            </a:pPr>
            <a:r>
              <a:rPr lang="en-GB" sz="1200">
                <a:solidFill>
                  <a:srgbClr val="44841A"/>
                </a:solidFill>
                <a:latin typeface="Oxfam TSTAR PRO" panose="02000806030000020004"/>
                <a:ea typeface="Oxfam TSTAR PRO" panose="02000806030000020004"/>
              </a:rPr>
              <a:t>Grant</a:t>
            </a:r>
          </a:p>
          <a:p>
            <a:pPr>
              <a:lnSpc>
                <a:spcPct val="150000"/>
              </a:lnSpc>
            </a:pPr>
            <a:r>
              <a:rPr lang="en-GB" sz="1200">
                <a:solidFill>
                  <a:srgbClr val="44841A"/>
                </a:solidFill>
                <a:latin typeface="Oxfam TSTAR PRO" panose="02000806030000020004"/>
                <a:ea typeface="Oxfam TSTAR PRO" panose="02000806030000020004"/>
              </a:rPr>
              <a:t>Timeline</a:t>
            </a:r>
          </a:p>
        </p:txBody>
      </p:sp>
      <p:sp>
        <p:nvSpPr>
          <p:cNvPr id="15" name="CasellaDiTesto 14">
            <a:extLst>
              <a:ext uri="{FF2B5EF4-FFF2-40B4-BE49-F238E27FC236}">
                <a16:creationId xmlns:a16="http://schemas.microsoft.com/office/drawing/2014/main" id="{CC2C4B32-8333-4E79-AB4F-138AB0DDE918}"/>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17" name="Ovale 16">
            <a:extLst>
              <a:ext uri="{FF2B5EF4-FFF2-40B4-BE49-F238E27FC236}">
                <a16:creationId xmlns:a16="http://schemas.microsoft.com/office/drawing/2014/main" id="{242B9C6A-8B31-493F-9B83-811C3F34B951}"/>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Oxfam TSTAR PRO" panose="02000806030000020004"/>
              <a:ea typeface="Oxfam TSTAR PRO" panose="02000806030000020004"/>
            </a:endParaRPr>
          </a:p>
        </p:txBody>
      </p:sp>
      <p:sp>
        <p:nvSpPr>
          <p:cNvPr id="18" name="Ovale 17">
            <a:extLst>
              <a:ext uri="{FF2B5EF4-FFF2-40B4-BE49-F238E27FC236}">
                <a16:creationId xmlns:a16="http://schemas.microsoft.com/office/drawing/2014/main" id="{D54B819E-068F-46BA-9C60-EEDE94C85C38}"/>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Oxfam TSTAR PRO" panose="02000806030000020004"/>
              <a:ea typeface="Oxfam TSTAR PRO" panose="02000806030000020004"/>
            </a:endParaRPr>
          </a:p>
        </p:txBody>
      </p:sp>
      <p:sp>
        <p:nvSpPr>
          <p:cNvPr id="19" name="Ovale 18">
            <a:extLst>
              <a:ext uri="{FF2B5EF4-FFF2-40B4-BE49-F238E27FC236}">
                <a16:creationId xmlns:a16="http://schemas.microsoft.com/office/drawing/2014/main" id="{007C03F2-8268-4F49-B9DB-4EAB1B7E7092}"/>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Oxfam TSTAR PRO" panose="02000806030000020004"/>
              <a:ea typeface="Oxfam TSTAR PRO" panose="02000806030000020004"/>
            </a:endParaRPr>
          </a:p>
        </p:txBody>
      </p:sp>
      <p:sp>
        <p:nvSpPr>
          <p:cNvPr id="20" name="Ovale 19">
            <a:extLst>
              <a:ext uri="{FF2B5EF4-FFF2-40B4-BE49-F238E27FC236}">
                <a16:creationId xmlns:a16="http://schemas.microsoft.com/office/drawing/2014/main" id="{9B081BD2-86CF-40D8-B6AA-4A8E7B609EB9}"/>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Oxfam TSTAR PRO" panose="02000806030000020004"/>
              <a:ea typeface="Oxfam TSTAR PRO" panose="02000806030000020004"/>
            </a:endParaRPr>
          </a:p>
        </p:txBody>
      </p:sp>
      <p:sp>
        <p:nvSpPr>
          <p:cNvPr id="21" name="Ovale 20">
            <a:extLst>
              <a:ext uri="{FF2B5EF4-FFF2-40B4-BE49-F238E27FC236}">
                <a16:creationId xmlns:a16="http://schemas.microsoft.com/office/drawing/2014/main" id="{F6D2E085-F3F4-4264-927C-93F304489CC9}"/>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Oxfam TSTAR PRO" panose="02000806030000020004"/>
              <a:ea typeface="Oxfam TSTAR PRO" panose="02000806030000020004"/>
            </a:endParaRPr>
          </a:p>
        </p:txBody>
      </p:sp>
      <p:sp>
        <p:nvSpPr>
          <p:cNvPr id="22" name="Ovale 21">
            <a:extLst>
              <a:ext uri="{FF2B5EF4-FFF2-40B4-BE49-F238E27FC236}">
                <a16:creationId xmlns:a16="http://schemas.microsoft.com/office/drawing/2014/main" id="{25F44AEB-C0E5-4AA9-B705-01A279DBFB16}"/>
              </a:ext>
            </a:extLst>
          </p:cNvPr>
          <p:cNvSpPr/>
          <p:nvPr/>
        </p:nvSpPr>
        <p:spPr>
          <a:xfrm>
            <a:off x="235028" y="4324796"/>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Oxfam TSTAR PRO" panose="02000806030000020004"/>
              <a:ea typeface="Oxfam TSTAR PRO" panose="02000806030000020004"/>
            </a:endParaRPr>
          </a:p>
        </p:txBody>
      </p:sp>
      <p:sp>
        <p:nvSpPr>
          <p:cNvPr id="23" name="Ovale 22">
            <a:extLst>
              <a:ext uri="{FF2B5EF4-FFF2-40B4-BE49-F238E27FC236}">
                <a16:creationId xmlns:a16="http://schemas.microsoft.com/office/drawing/2014/main" id="{0802C5B5-CC6D-4D84-A87F-C39B23160701}"/>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Oxfam TSTAR PRO" panose="02000806030000020004"/>
              <a:ea typeface="Oxfam TSTAR PRO" panose="02000806030000020004"/>
            </a:endParaRPr>
          </a:p>
        </p:txBody>
      </p:sp>
    </p:spTree>
    <p:extLst>
      <p:ext uri="{BB962C8B-B14F-4D97-AF65-F5344CB8AC3E}">
        <p14:creationId xmlns:p14="http://schemas.microsoft.com/office/powerpoint/2010/main" val="548777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73A22D8A-D211-EA13-C2D0-5E2098FCFC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3205D1-0A15-8F10-5C6A-93F5D160BD1B}"/>
              </a:ext>
            </a:extLst>
          </p:cNvPr>
          <p:cNvSpPr>
            <a:spLocks noGrp="1"/>
          </p:cNvSpPr>
          <p:nvPr>
            <p:ph type="sldNum" sz="quarter" idx="4"/>
          </p:nvPr>
        </p:nvSpPr>
        <p:spPr/>
        <p:txBody>
          <a:bodyPr/>
          <a:lstStyle/>
          <a:p>
            <a:fld id="{F47AA31B-6E6F-A246-9840-C6D6E26CE378}" type="slidenum">
              <a:rPr lang="en-GB" smtClean="0">
                <a:latin typeface="Oxfam TSTAR PRO" panose="02000806030000020004"/>
              </a:rPr>
              <a:pPr/>
              <a:t>25</a:t>
            </a:fld>
            <a:endParaRPr lang="en-GB">
              <a:latin typeface="Oxfam TSTAR PRO" panose="02000806030000020004"/>
            </a:endParaRPr>
          </a:p>
        </p:txBody>
      </p:sp>
      <p:pic>
        <p:nvPicPr>
          <p:cNvPr id="9" name="Immagine 8" descr="Immagine che contiene testo, mappa&#10;&#10;Descrizione generata automaticamente">
            <a:extLst>
              <a:ext uri="{FF2B5EF4-FFF2-40B4-BE49-F238E27FC236}">
                <a16:creationId xmlns:a16="http://schemas.microsoft.com/office/drawing/2014/main" id="{82E274D1-21F2-8048-56CE-17301CF7B8E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6A2611AA-04E9-73F3-ED4C-A9F9CD48EBA7}"/>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A4A864D2-B517-F7D0-0B1C-07079A36366E}"/>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06DC2CCE-61A2-3B66-99A6-AE22893A570A}"/>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2BC4CBD5-1A5E-2D62-5D66-94A009CB3ACB}"/>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1137078E-4A7C-BD40-A98C-4F725F4C4C61}"/>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C3141410-43C5-62AB-DAC8-B57A3FE4331B}"/>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1969B5FB-7035-398F-E05E-D91273329BFD}"/>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376CF17D-F1A2-A643-900D-C84B6CF3F935}"/>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F6C8E726-765E-B8AC-5D1F-5BA11F08E85D}"/>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4" name="Esagono 3">
            <a:extLst>
              <a:ext uri="{FF2B5EF4-FFF2-40B4-BE49-F238E27FC236}">
                <a16:creationId xmlns:a16="http://schemas.microsoft.com/office/drawing/2014/main" id="{A518A267-2DDA-44D8-0BA7-84A3E325FEE3}"/>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6" name="Esagono 5">
            <a:extLst>
              <a:ext uri="{FF2B5EF4-FFF2-40B4-BE49-F238E27FC236}">
                <a16:creationId xmlns:a16="http://schemas.microsoft.com/office/drawing/2014/main" id="{E7A075CD-8467-8DF8-445A-DECDA4D1B779}"/>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7" name="Esagono 6">
            <a:extLst>
              <a:ext uri="{FF2B5EF4-FFF2-40B4-BE49-F238E27FC236}">
                <a16:creationId xmlns:a16="http://schemas.microsoft.com/office/drawing/2014/main" id="{BA38F938-E3C9-AE55-788F-BDA0AD0F19AC}"/>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0" name="Esagono 9">
            <a:extLst>
              <a:ext uri="{FF2B5EF4-FFF2-40B4-BE49-F238E27FC236}">
                <a16:creationId xmlns:a16="http://schemas.microsoft.com/office/drawing/2014/main" id="{0B83CAF4-A907-D952-DC6D-E27FE2756801}"/>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3" name="Esagono 12">
            <a:extLst>
              <a:ext uri="{FF2B5EF4-FFF2-40B4-BE49-F238E27FC236}">
                <a16:creationId xmlns:a16="http://schemas.microsoft.com/office/drawing/2014/main" id="{05623A31-050E-92CF-2E38-80DD1C2E9691}"/>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4" name="Esagono 13">
            <a:extLst>
              <a:ext uri="{FF2B5EF4-FFF2-40B4-BE49-F238E27FC236}">
                <a16:creationId xmlns:a16="http://schemas.microsoft.com/office/drawing/2014/main" id="{87C12DDD-35C8-1480-D22F-6F79D69442F8}"/>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5" name="Esagono 14">
            <a:extLst>
              <a:ext uri="{FF2B5EF4-FFF2-40B4-BE49-F238E27FC236}">
                <a16:creationId xmlns:a16="http://schemas.microsoft.com/office/drawing/2014/main" id="{1A40E217-72E5-5DF9-4737-3A84881F28CF}"/>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0" name="Esagono 19">
            <a:extLst>
              <a:ext uri="{FF2B5EF4-FFF2-40B4-BE49-F238E27FC236}">
                <a16:creationId xmlns:a16="http://schemas.microsoft.com/office/drawing/2014/main" id="{98F1C7DF-0BF1-1D1A-5946-2BC2B66A9373}"/>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4" name="Rettangolo 23">
            <a:extLst>
              <a:ext uri="{FF2B5EF4-FFF2-40B4-BE49-F238E27FC236}">
                <a16:creationId xmlns:a16="http://schemas.microsoft.com/office/drawing/2014/main" id="{1AC5989C-D87E-07B0-5064-82906185F448}"/>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9" name="CasellaDiTesto 28">
            <a:extLst>
              <a:ext uri="{FF2B5EF4-FFF2-40B4-BE49-F238E27FC236}">
                <a16:creationId xmlns:a16="http://schemas.microsoft.com/office/drawing/2014/main" id="{72340069-E88B-A1D6-B0C7-BA607CC2AB97}"/>
              </a:ext>
            </a:extLst>
          </p:cNvPr>
          <p:cNvSpPr txBox="1"/>
          <p:nvPr/>
        </p:nvSpPr>
        <p:spPr>
          <a:xfrm>
            <a:off x="3022689" y="1138406"/>
            <a:ext cx="816249" cy="382092"/>
          </a:xfrm>
          <a:prstGeom prst="rect">
            <a:avLst/>
          </a:prstGeom>
          <a:noFill/>
        </p:spPr>
        <p:txBody>
          <a:bodyPr wrap="none" rtlCol="0">
            <a:spAutoFit/>
          </a:bodyPr>
          <a:lstStyle/>
          <a:p>
            <a:pPr>
              <a:lnSpc>
                <a:spcPct val="150000"/>
              </a:lnSpc>
            </a:pPr>
            <a:r>
              <a:rPr lang="en-GB" sz="1400" b="1">
                <a:latin typeface="Oxfam TSTAR PRO" panose="02000806030000020004"/>
              </a:rPr>
              <a:t>OXFAM</a:t>
            </a:r>
          </a:p>
        </p:txBody>
      </p:sp>
      <p:sp>
        <p:nvSpPr>
          <p:cNvPr id="30" name="CasellaDiTesto 29">
            <a:extLst>
              <a:ext uri="{FF2B5EF4-FFF2-40B4-BE49-F238E27FC236}">
                <a16:creationId xmlns:a16="http://schemas.microsoft.com/office/drawing/2014/main" id="{11B7600E-E137-698D-CE4D-9DEA3DB5C0CA}"/>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panose="02000806030000020004"/>
              </a:rPr>
              <a:t>What is the Human Mobility Initiative?</a:t>
            </a:r>
          </a:p>
        </p:txBody>
      </p:sp>
      <p:sp>
        <p:nvSpPr>
          <p:cNvPr id="8" name="CasellaDiTesto 7">
            <a:extLst>
              <a:ext uri="{FF2B5EF4-FFF2-40B4-BE49-F238E27FC236}">
                <a16:creationId xmlns:a16="http://schemas.microsoft.com/office/drawing/2014/main" id="{27CC80FF-8974-E224-1DC3-F8022A10B3B5}"/>
              </a:ext>
            </a:extLst>
          </p:cNvPr>
          <p:cNvSpPr txBox="1"/>
          <p:nvPr/>
        </p:nvSpPr>
        <p:spPr>
          <a:xfrm>
            <a:off x="7127024" y="3224576"/>
            <a:ext cx="1401690" cy="523220"/>
          </a:xfrm>
          <a:prstGeom prst="rect">
            <a:avLst/>
          </a:prstGeom>
          <a:noFill/>
        </p:spPr>
        <p:txBody>
          <a:bodyPr wrap="square" rtlCol="0">
            <a:spAutoFit/>
          </a:bodyPr>
          <a:lstStyle/>
          <a:p>
            <a:pPr algn="ctr"/>
            <a:r>
              <a:rPr lang="en-GB" sz="1400" b="1">
                <a:latin typeface="Oxfam TSTAR PRO" panose="02000806030000020004"/>
              </a:rPr>
              <a:t>Eligibility Criteria</a:t>
            </a:r>
          </a:p>
        </p:txBody>
      </p:sp>
      <p:sp>
        <p:nvSpPr>
          <p:cNvPr id="18" name="CasellaDiTesto 10">
            <a:extLst>
              <a:ext uri="{FF2B5EF4-FFF2-40B4-BE49-F238E27FC236}">
                <a16:creationId xmlns:a16="http://schemas.microsoft.com/office/drawing/2014/main" id="{CB18ED7E-F07A-A592-F3BF-9F4764DED7E6}"/>
              </a:ext>
            </a:extLst>
          </p:cNvPr>
          <p:cNvSpPr txBox="1"/>
          <p:nvPr/>
        </p:nvSpPr>
        <p:spPr>
          <a:xfrm>
            <a:off x="7092762" y="1486353"/>
            <a:ext cx="1401690" cy="307777"/>
          </a:xfrm>
          <a:prstGeom prst="rect">
            <a:avLst/>
          </a:prstGeom>
          <a:noFill/>
        </p:spPr>
        <p:txBody>
          <a:bodyPr wrap="square" rtlCol="0">
            <a:spAutoFit/>
          </a:bodyPr>
          <a:lstStyle/>
          <a:p>
            <a:pPr algn="ctr"/>
            <a:r>
              <a:rPr lang="en-GB" sz="1400" b="1">
                <a:latin typeface="Oxfam TSTAR PRO" panose="02000806030000020004"/>
              </a:rPr>
              <a:t>Grant</a:t>
            </a:r>
          </a:p>
        </p:txBody>
      </p:sp>
      <p:sp>
        <p:nvSpPr>
          <p:cNvPr id="19" name="CasellaDiTesto 11">
            <a:extLst>
              <a:ext uri="{FF2B5EF4-FFF2-40B4-BE49-F238E27FC236}">
                <a16:creationId xmlns:a16="http://schemas.microsoft.com/office/drawing/2014/main" id="{BBAD807F-9017-ED0F-D3BE-B98F06569349}"/>
              </a:ext>
            </a:extLst>
          </p:cNvPr>
          <p:cNvSpPr txBox="1"/>
          <p:nvPr/>
        </p:nvSpPr>
        <p:spPr>
          <a:xfrm>
            <a:off x="5454906" y="4276650"/>
            <a:ext cx="1401690" cy="738664"/>
          </a:xfrm>
          <a:prstGeom prst="rect">
            <a:avLst/>
          </a:prstGeom>
          <a:noFill/>
        </p:spPr>
        <p:txBody>
          <a:bodyPr wrap="square" rtlCol="0">
            <a:spAutoFit/>
          </a:bodyPr>
          <a:lstStyle/>
          <a:p>
            <a:pPr algn="ctr"/>
            <a:r>
              <a:rPr lang="en-GB" sz="1400" b="1">
                <a:latin typeface="Oxfam TSTAR PRO" panose="02000806030000020004"/>
              </a:rPr>
              <a:t>Which activities do we prioritize?</a:t>
            </a:r>
          </a:p>
        </p:txBody>
      </p:sp>
      <p:sp>
        <p:nvSpPr>
          <p:cNvPr id="22" name="CasellaDiTesto 4">
            <a:extLst>
              <a:ext uri="{FF2B5EF4-FFF2-40B4-BE49-F238E27FC236}">
                <a16:creationId xmlns:a16="http://schemas.microsoft.com/office/drawing/2014/main" id="{C8C32223-239E-53AE-6364-D1365B10F98F}"/>
              </a:ext>
            </a:extLst>
          </p:cNvPr>
          <p:cNvSpPr txBox="1"/>
          <p:nvPr/>
        </p:nvSpPr>
        <p:spPr>
          <a:xfrm>
            <a:off x="4273793" y="3020556"/>
            <a:ext cx="1401690" cy="738664"/>
          </a:xfrm>
          <a:prstGeom prst="rect">
            <a:avLst/>
          </a:prstGeom>
          <a:noFill/>
        </p:spPr>
        <p:txBody>
          <a:bodyPr wrap="square" rtlCol="0">
            <a:spAutoFit/>
          </a:bodyPr>
          <a:lstStyle/>
          <a:p>
            <a:pPr algn="ctr"/>
            <a:r>
              <a:rPr lang="en-GB" sz="1400" b="1">
                <a:latin typeface="Oxfam TSTAR PRO" panose="02000806030000020004"/>
              </a:rPr>
              <a:t>HMI Fund: the Call for Applications</a:t>
            </a:r>
          </a:p>
        </p:txBody>
      </p:sp>
      <p:sp>
        <p:nvSpPr>
          <p:cNvPr id="31" name="CasellaDiTesto 30">
            <a:extLst>
              <a:ext uri="{FF2B5EF4-FFF2-40B4-BE49-F238E27FC236}">
                <a16:creationId xmlns:a16="http://schemas.microsoft.com/office/drawing/2014/main" id="{0A04AD7F-1AF3-4F76-B910-3CC2A2645FB5}"/>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a:ea typeface="Oxfam TSTAR PRO" panose="02000806030000020004" pitchFamily="2" charset="-128"/>
              </a:rPr>
              <a:t>Oxfam</a:t>
            </a:r>
          </a:p>
          <a:p>
            <a:pPr>
              <a:lnSpc>
                <a:spcPct val="150000"/>
              </a:lnSpc>
            </a:pPr>
            <a:r>
              <a:rPr lang="en-GB" sz="1200">
                <a:solidFill>
                  <a:srgbClr val="44841A"/>
                </a:solidFill>
                <a:latin typeface="Oxfam TSTAR PRO" panose="02000806030000020004"/>
                <a:ea typeface="Oxfam TSTAR PRO" panose="02000806030000020004" pitchFamily="2" charset="-128"/>
              </a:rPr>
              <a:t>What is the Human Mobility Initiative?</a:t>
            </a:r>
          </a:p>
          <a:p>
            <a:pPr>
              <a:lnSpc>
                <a:spcPct val="150000"/>
              </a:lnSpc>
            </a:pPr>
            <a:r>
              <a:rPr lang="en-GB" sz="1200">
                <a:solidFill>
                  <a:srgbClr val="44841A"/>
                </a:solidFill>
                <a:latin typeface="Oxfam TSTAR PRO" panose="02000806030000020004"/>
                <a:ea typeface="Oxfam TSTAR PRO" panose="02000806030000020004" pitchFamily="2" charset="-128"/>
              </a:rPr>
              <a:t>HMI Fund: the Call for Applications</a:t>
            </a:r>
          </a:p>
          <a:p>
            <a:pPr>
              <a:lnSpc>
                <a:spcPct val="150000"/>
              </a:lnSpc>
            </a:pPr>
            <a:r>
              <a:rPr lang="en-GB" sz="1200">
                <a:solidFill>
                  <a:srgbClr val="44841A"/>
                </a:solidFill>
                <a:latin typeface="Oxfam TSTAR PRO" panose="02000806030000020004"/>
                <a:ea typeface="Oxfam TSTAR PRO" panose="02000806030000020004" pitchFamily="2" charset="-128"/>
              </a:rPr>
              <a:t>Which activities do we prioritize?</a:t>
            </a:r>
          </a:p>
          <a:p>
            <a:pPr>
              <a:lnSpc>
                <a:spcPct val="150000"/>
              </a:lnSpc>
            </a:pPr>
            <a:r>
              <a:rPr lang="en-GB" sz="1200">
                <a:solidFill>
                  <a:srgbClr val="44841A"/>
                </a:solidFill>
                <a:latin typeface="Oxfam TSTAR PRO" panose="02000806030000020004"/>
                <a:ea typeface="Oxfam TSTAR PRO" panose="02000806030000020004" pitchFamily="2" charset="-128"/>
              </a:rPr>
              <a:t>Eligibility Criteria</a:t>
            </a:r>
          </a:p>
          <a:p>
            <a:pPr>
              <a:lnSpc>
                <a:spcPct val="150000"/>
              </a:lnSpc>
            </a:pPr>
            <a:r>
              <a:rPr lang="en-GB" sz="1200">
                <a:solidFill>
                  <a:srgbClr val="44841A"/>
                </a:solidFill>
                <a:latin typeface="Oxfam TSTAR PRO" panose="02000806030000020004"/>
                <a:ea typeface="Oxfam TSTAR PRO" panose="02000806030000020004" pitchFamily="2" charset="-128"/>
              </a:rPr>
              <a:t>Grant</a:t>
            </a:r>
          </a:p>
          <a:p>
            <a:pPr>
              <a:lnSpc>
                <a:spcPct val="150000"/>
              </a:lnSpc>
            </a:pPr>
            <a:r>
              <a:rPr lang="en-GB" sz="1200">
                <a:solidFill>
                  <a:srgbClr val="44841A"/>
                </a:solidFill>
                <a:latin typeface="Oxfam TSTAR PRO" panose="02000806030000020004"/>
                <a:ea typeface="Oxfam TSTAR PRO" panose="02000806030000020004" pitchFamily="2" charset="-128"/>
              </a:rPr>
              <a:t>Timeline</a:t>
            </a:r>
          </a:p>
        </p:txBody>
      </p:sp>
      <p:sp>
        <p:nvSpPr>
          <p:cNvPr id="32" name="CasellaDiTesto 31">
            <a:extLst>
              <a:ext uri="{FF2B5EF4-FFF2-40B4-BE49-F238E27FC236}">
                <a16:creationId xmlns:a16="http://schemas.microsoft.com/office/drawing/2014/main" id="{CBEA9666-2B22-406E-9099-C800C7A24950}"/>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33" name="Ovale 32">
            <a:extLst>
              <a:ext uri="{FF2B5EF4-FFF2-40B4-BE49-F238E27FC236}">
                <a16:creationId xmlns:a16="http://schemas.microsoft.com/office/drawing/2014/main" id="{A09D5791-E9AF-4B88-9388-0E4979B9FE70}"/>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4" name="Ovale 33">
            <a:extLst>
              <a:ext uri="{FF2B5EF4-FFF2-40B4-BE49-F238E27FC236}">
                <a16:creationId xmlns:a16="http://schemas.microsoft.com/office/drawing/2014/main" id="{2F975FE7-6CB8-4E3A-AA96-8A6465DBC9A2}"/>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5" name="Ovale 34">
            <a:extLst>
              <a:ext uri="{FF2B5EF4-FFF2-40B4-BE49-F238E27FC236}">
                <a16:creationId xmlns:a16="http://schemas.microsoft.com/office/drawing/2014/main" id="{21BEA8EC-3F7A-44EA-BA07-9169EB6CF639}"/>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6" name="Ovale 35">
            <a:extLst>
              <a:ext uri="{FF2B5EF4-FFF2-40B4-BE49-F238E27FC236}">
                <a16:creationId xmlns:a16="http://schemas.microsoft.com/office/drawing/2014/main" id="{AD1AD6D0-B7EF-47EA-9F7E-6CFA9E53E331}"/>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7" name="Ovale 36">
            <a:extLst>
              <a:ext uri="{FF2B5EF4-FFF2-40B4-BE49-F238E27FC236}">
                <a16:creationId xmlns:a16="http://schemas.microsoft.com/office/drawing/2014/main" id="{2D7D20FF-B727-4980-987F-3F5CC0F6C7C0}"/>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8" name="Ovale 37">
            <a:extLst>
              <a:ext uri="{FF2B5EF4-FFF2-40B4-BE49-F238E27FC236}">
                <a16:creationId xmlns:a16="http://schemas.microsoft.com/office/drawing/2014/main" id="{C385EC22-2641-4839-82BE-835DD657D222}"/>
              </a:ext>
            </a:extLst>
          </p:cNvPr>
          <p:cNvSpPr/>
          <p:nvPr/>
        </p:nvSpPr>
        <p:spPr>
          <a:xfrm>
            <a:off x="235028" y="4324796"/>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9" name="Ovale 38">
            <a:extLst>
              <a:ext uri="{FF2B5EF4-FFF2-40B4-BE49-F238E27FC236}">
                <a16:creationId xmlns:a16="http://schemas.microsoft.com/office/drawing/2014/main" id="{DF59E68C-3A55-4B49-8593-AECB40A3237D}"/>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Tree>
    <p:extLst>
      <p:ext uri="{BB962C8B-B14F-4D97-AF65-F5344CB8AC3E}">
        <p14:creationId xmlns:p14="http://schemas.microsoft.com/office/powerpoint/2010/main" val="2706891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73A22D8A-D211-EA13-C2D0-5E2098FCFC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3205D1-0A15-8F10-5C6A-93F5D160BD1B}"/>
              </a:ext>
            </a:extLst>
          </p:cNvPr>
          <p:cNvSpPr>
            <a:spLocks noGrp="1"/>
          </p:cNvSpPr>
          <p:nvPr>
            <p:ph type="sldNum" sz="quarter" idx="4"/>
          </p:nvPr>
        </p:nvSpPr>
        <p:spPr/>
        <p:txBody>
          <a:bodyPr/>
          <a:lstStyle/>
          <a:p>
            <a:fld id="{F47AA31B-6E6F-A246-9840-C6D6E26CE378}" type="slidenum">
              <a:rPr lang="en-GB" smtClean="0">
                <a:latin typeface="Oxfam TSTAR PRO" panose="02000806030000020004"/>
              </a:rPr>
              <a:pPr/>
              <a:t>26</a:t>
            </a:fld>
            <a:endParaRPr lang="en-GB">
              <a:latin typeface="Oxfam TSTAR PRO" panose="02000806030000020004"/>
            </a:endParaRPr>
          </a:p>
        </p:txBody>
      </p:sp>
      <p:pic>
        <p:nvPicPr>
          <p:cNvPr id="9" name="Immagine 8" descr="Immagine che contiene testo, mappa&#10;&#10;Descrizione generata automaticamente">
            <a:extLst>
              <a:ext uri="{FF2B5EF4-FFF2-40B4-BE49-F238E27FC236}">
                <a16:creationId xmlns:a16="http://schemas.microsoft.com/office/drawing/2014/main" id="{82E274D1-21F2-8048-56CE-17301CF7B8E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6A2611AA-04E9-73F3-ED4C-A9F9CD48EBA7}"/>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A4A864D2-B517-F7D0-0B1C-07079A36366E}"/>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06DC2CCE-61A2-3B66-99A6-AE22893A570A}"/>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2BC4CBD5-1A5E-2D62-5D66-94A009CB3ACB}"/>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1137078E-4A7C-BD40-A98C-4F725F4C4C61}"/>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C3141410-43C5-62AB-DAC8-B57A3FE4331B}"/>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1969B5FB-7035-398F-E05E-D91273329BFD}"/>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376CF17D-F1A2-A643-900D-C84B6CF3F935}"/>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F6C8E726-765E-B8AC-5D1F-5BA11F08E85D}"/>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4" name="Esagono 3">
            <a:extLst>
              <a:ext uri="{FF2B5EF4-FFF2-40B4-BE49-F238E27FC236}">
                <a16:creationId xmlns:a16="http://schemas.microsoft.com/office/drawing/2014/main" id="{A518A267-2DDA-44D8-0BA7-84A3E325FEE3}"/>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6" name="Esagono 5">
            <a:extLst>
              <a:ext uri="{FF2B5EF4-FFF2-40B4-BE49-F238E27FC236}">
                <a16:creationId xmlns:a16="http://schemas.microsoft.com/office/drawing/2014/main" id="{E7A075CD-8467-8DF8-445A-DECDA4D1B779}"/>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7" name="Esagono 6">
            <a:extLst>
              <a:ext uri="{FF2B5EF4-FFF2-40B4-BE49-F238E27FC236}">
                <a16:creationId xmlns:a16="http://schemas.microsoft.com/office/drawing/2014/main" id="{BA38F938-E3C9-AE55-788F-BDA0AD0F19AC}"/>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0" name="Esagono 9">
            <a:extLst>
              <a:ext uri="{FF2B5EF4-FFF2-40B4-BE49-F238E27FC236}">
                <a16:creationId xmlns:a16="http://schemas.microsoft.com/office/drawing/2014/main" id="{0B83CAF4-A907-D952-DC6D-E27FE2756801}"/>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3" name="Esagono 12">
            <a:extLst>
              <a:ext uri="{FF2B5EF4-FFF2-40B4-BE49-F238E27FC236}">
                <a16:creationId xmlns:a16="http://schemas.microsoft.com/office/drawing/2014/main" id="{05623A31-050E-92CF-2E38-80DD1C2E9691}"/>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4" name="Esagono 13">
            <a:extLst>
              <a:ext uri="{FF2B5EF4-FFF2-40B4-BE49-F238E27FC236}">
                <a16:creationId xmlns:a16="http://schemas.microsoft.com/office/drawing/2014/main" id="{87C12DDD-35C8-1480-D22F-6F79D69442F8}"/>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15" name="Esagono 14">
            <a:extLst>
              <a:ext uri="{FF2B5EF4-FFF2-40B4-BE49-F238E27FC236}">
                <a16:creationId xmlns:a16="http://schemas.microsoft.com/office/drawing/2014/main" id="{1A40E217-72E5-5DF9-4737-3A84881F28CF}"/>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rgbClr val="000000"/>
                </a:solidFill>
                <a:latin typeface="Oxfam TSTAR PRO" panose="02000806030000020004"/>
                <a:ea typeface="Calibri"/>
                <a:cs typeface="Calibri"/>
              </a:rPr>
              <a:t>...</a:t>
            </a:r>
            <a:endParaRPr lang="en-GB">
              <a:solidFill>
                <a:srgbClr val="000000"/>
              </a:solidFill>
              <a:latin typeface="Oxfam TSTAR PRO" panose="02000806030000020004"/>
            </a:endParaRPr>
          </a:p>
        </p:txBody>
      </p:sp>
      <p:sp>
        <p:nvSpPr>
          <p:cNvPr id="20" name="Esagono 19">
            <a:extLst>
              <a:ext uri="{FF2B5EF4-FFF2-40B4-BE49-F238E27FC236}">
                <a16:creationId xmlns:a16="http://schemas.microsoft.com/office/drawing/2014/main" id="{98F1C7DF-0BF1-1D1A-5946-2BC2B66A9373}"/>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rgbClr val="000000"/>
                </a:solidFill>
                <a:latin typeface="Oxfam TSTAR PRO" panose="02000806030000020004"/>
                <a:ea typeface="Calibri"/>
                <a:cs typeface="Calibri"/>
              </a:rPr>
              <a:t>...</a:t>
            </a:r>
            <a:endParaRPr lang="en-GB">
              <a:solidFill>
                <a:srgbClr val="000000"/>
              </a:solidFill>
              <a:latin typeface="Oxfam TSTAR PRO" panose="02000806030000020004"/>
            </a:endParaRPr>
          </a:p>
        </p:txBody>
      </p:sp>
      <p:sp>
        <p:nvSpPr>
          <p:cNvPr id="24" name="Rettangolo 23">
            <a:extLst>
              <a:ext uri="{FF2B5EF4-FFF2-40B4-BE49-F238E27FC236}">
                <a16:creationId xmlns:a16="http://schemas.microsoft.com/office/drawing/2014/main" id="{1AC5989C-D87E-07B0-5064-82906185F448}"/>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Oxfam TSTAR PRO" panose="02000806030000020004"/>
            </a:endParaRPr>
          </a:p>
        </p:txBody>
      </p:sp>
      <p:sp>
        <p:nvSpPr>
          <p:cNvPr id="29" name="CasellaDiTesto 28">
            <a:extLst>
              <a:ext uri="{FF2B5EF4-FFF2-40B4-BE49-F238E27FC236}">
                <a16:creationId xmlns:a16="http://schemas.microsoft.com/office/drawing/2014/main" id="{72340069-E88B-A1D6-B0C7-BA607CC2AB97}"/>
              </a:ext>
            </a:extLst>
          </p:cNvPr>
          <p:cNvSpPr txBox="1"/>
          <p:nvPr/>
        </p:nvSpPr>
        <p:spPr>
          <a:xfrm>
            <a:off x="3022689" y="1138406"/>
            <a:ext cx="816249" cy="382092"/>
          </a:xfrm>
          <a:prstGeom prst="rect">
            <a:avLst/>
          </a:prstGeom>
          <a:noFill/>
        </p:spPr>
        <p:txBody>
          <a:bodyPr wrap="none" rtlCol="0">
            <a:spAutoFit/>
          </a:bodyPr>
          <a:lstStyle/>
          <a:p>
            <a:pPr>
              <a:lnSpc>
                <a:spcPct val="150000"/>
              </a:lnSpc>
            </a:pPr>
            <a:r>
              <a:rPr lang="en-GB" sz="1400" b="1">
                <a:latin typeface="Oxfam TSTAR PRO" panose="02000806030000020004"/>
              </a:rPr>
              <a:t>OXFAM</a:t>
            </a:r>
          </a:p>
        </p:txBody>
      </p:sp>
      <p:sp>
        <p:nvSpPr>
          <p:cNvPr id="30" name="CasellaDiTesto 29">
            <a:extLst>
              <a:ext uri="{FF2B5EF4-FFF2-40B4-BE49-F238E27FC236}">
                <a16:creationId xmlns:a16="http://schemas.microsoft.com/office/drawing/2014/main" id="{11B7600E-E137-698D-CE4D-9DEA3DB5C0CA}"/>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panose="02000806030000020004"/>
              </a:rPr>
              <a:t>What is the Human Mobility Initiative?</a:t>
            </a:r>
          </a:p>
        </p:txBody>
      </p:sp>
      <p:sp>
        <p:nvSpPr>
          <p:cNvPr id="8" name="CasellaDiTesto 7">
            <a:extLst>
              <a:ext uri="{FF2B5EF4-FFF2-40B4-BE49-F238E27FC236}">
                <a16:creationId xmlns:a16="http://schemas.microsoft.com/office/drawing/2014/main" id="{27CC80FF-8974-E224-1DC3-F8022A10B3B5}"/>
              </a:ext>
            </a:extLst>
          </p:cNvPr>
          <p:cNvSpPr txBox="1"/>
          <p:nvPr/>
        </p:nvSpPr>
        <p:spPr>
          <a:xfrm>
            <a:off x="7127024" y="3224576"/>
            <a:ext cx="1401690" cy="523220"/>
          </a:xfrm>
          <a:prstGeom prst="rect">
            <a:avLst/>
          </a:prstGeom>
          <a:noFill/>
        </p:spPr>
        <p:txBody>
          <a:bodyPr wrap="square" rtlCol="0">
            <a:spAutoFit/>
          </a:bodyPr>
          <a:lstStyle/>
          <a:p>
            <a:pPr algn="ctr"/>
            <a:r>
              <a:rPr lang="en-GB" sz="1400" b="1">
                <a:latin typeface="Oxfam TSTAR PRO" panose="02000806030000020004"/>
              </a:rPr>
              <a:t>Eligibility Criteria</a:t>
            </a:r>
          </a:p>
        </p:txBody>
      </p:sp>
      <p:sp>
        <p:nvSpPr>
          <p:cNvPr id="18" name="CasellaDiTesto 10">
            <a:extLst>
              <a:ext uri="{FF2B5EF4-FFF2-40B4-BE49-F238E27FC236}">
                <a16:creationId xmlns:a16="http://schemas.microsoft.com/office/drawing/2014/main" id="{CB18ED7E-F07A-A592-F3BF-9F4764DED7E6}"/>
              </a:ext>
            </a:extLst>
          </p:cNvPr>
          <p:cNvSpPr txBox="1"/>
          <p:nvPr/>
        </p:nvSpPr>
        <p:spPr>
          <a:xfrm>
            <a:off x="7092762" y="1486353"/>
            <a:ext cx="1401690" cy="307777"/>
          </a:xfrm>
          <a:prstGeom prst="rect">
            <a:avLst/>
          </a:prstGeom>
          <a:noFill/>
        </p:spPr>
        <p:txBody>
          <a:bodyPr wrap="square" rtlCol="0">
            <a:spAutoFit/>
          </a:bodyPr>
          <a:lstStyle/>
          <a:p>
            <a:pPr algn="ctr"/>
            <a:r>
              <a:rPr lang="en-GB" sz="1400" b="1">
                <a:latin typeface="Oxfam TSTAR PRO" panose="02000806030000020004"/>
              </a:rPr>
              <a:t>Grant</a:t>
            </a:r>
          </a:p>
        </p:txBody>
      </p:sp>
      <p:sp>
        <p:nvSpPr>
          <p:cNvPr id="11" name="CasellaDiTesto 10">
            <a:extLst>
              <a:ext uri="{FF2B5EF4-FFF2-40B4-BE49-F238E27FC236}">
                <a16:creationId xmlns:a16="http://schemas.microsoft.com/office/drawing/2014/main" id="{F1E75A1E-ADD7-D0DF-3130-7D332E5E07F0}"/>
              </a:ext>
            </a:extLst>
          </p:cNvPr>
          <p:cNvSpPr txBox="1"/>
          <p:nvPr/>
        </p:nvSpPr>
        <p:spPr>
          <a:xfrm>
            <a:off x="9064437" y="1133928"/>
            <a:ext cx="1401690" cy="307777"/>
          </a:xfrm>
          <a:prstGeom prst="rect">
            <a:avLst/>
          </a:prstGeom>
          <a:noFill/>
        </p:spPr>
        <p:txBody>
          <a:bodyPr wrap="square" lIns="91440" tIns="45720" rIns="91440" bIns="45720" rtlCol="0" anchor="t">
            <a:spAutoFit/>
          </a:bodyPr>
          <a:lstStyle/>
          <a:p>
            <a:pPr algn="ctr"/>
            <a:r>
              <a:rPr lang="en-GB" sz="1400" b="1">
                <a:latin typeface="Oxfam TSTAR PRO" panose="02000806030000020004"/>
              </a:rPr>
              <a:t>Timeline</a:t>
            </a:r>
          </a:p>
        </p:txBody>
      </p:sp>
      <p:sp>
        <p:nvSpPr>
          <p:cNvPr id="21" name="CasellaDiTesto 11">
            <a:extLst>
              <a:ext uri="{FF2B5EF4-FFF2-40B4-BE49-F238E27FC236}">
                <a16:creationId xmlns:a16="http://schemas.microsoft.com/office/drawing/2014/main" id="{6CC2BC52-3F56-79EA-3939-08E6F369E260}"/>
              </a:ext>
            </a:extLst>
          </p:cNvPr>
          <p:cNvSpPr txBox="1"/>
          <p:nvPr/>
        </p:nvSpPr>
        <p:spPr>
          <a:xfrm>
            <a:off x="5454906" y="4276650"/>
            <a:ext cx="1401690" cy="738664"/>
          </a:xfrm>
          <a:prstGeom prst="rect">
            <a:avLst/>
          </a:prstGeom>
          <a:noFill/>
        </p:spPr>
        <p:txBody>
          <a:bodyPr wrap="square" rtlCol="0">
            <a:spAutoFit/>
          </a:bodyPr>
          <a:lstStyle/>
          <a:p>
            <a:pPr algn="ctr"/>
            <a:r>
              <a:rPr lang="en-GB" sz="1400" b="1">
                <a:latin typeface="Oxfam TSTAR PRO" panose="02000806030000020004"/>
              </a:rPr>
              <a:t>Which activities do we prioritize?</a:t>
            </a:r>
          </a:p>
        </p:txBody>
      </p:sp>
      <p:sp>
        <p:nvSpPr>
          <p:cNvPr id="23" name="CasellaDiTesto 4">
            <a:extLst>
              <a:ext uri="{FF2B5EF4-FFF2-40B4-BE49-F238E27FC236}">
                <a16:creationId xmlns:a16="http://schemas.microsoft.com/office/drawing/2014/main" id="{11A07218-72B8-1BF9-21FD-6C3A1F04B5A9}"/>
              </a:ext>
            </a:extLst>
          </p:cNvPr>
          <p:cNvSpPr txBox="1"/>
          <p:nvPr/>
        </p:nvSpPr>
        <p:spPr>
          <a:xfrm>
            <a:off x="4273793" y="3020556"/>
            <a:ext cx="1401690" cy="738664"/>
          </a:xfrm>
          <a:prstGeom prst="rect">
            <a:avLst/>
          </a:prstGeom>
          <a:noFill/>
        </p:spPr>
        <p:txBody>
          <a:bodyPr wrap="square" rtlCol="0">
            <a:spAutoFit/>
          </a:bodyPr>
          <a:lstStyle/>
          <a:p>
            <a:pPr algn="ctr"/>
            <a:r>
              <a:rPr lang="en-GB" sz="1400" b="1">
                <a:latin typeface="Oxfam TSTAR PRO" panose="02000806030000020004"/>
              </a:rPr>
              <a:t>HMI Fund: the Call for Applications</a:t>
            </a:r>
          </a:p>
        </p:txBody>
      </p:sp>
      <p:sp>
        <p:nvSpPr>
          <p:cNvPr id="31" name="CasellaDiTesto 30">
            <a:extLst>
              <a:ext uri="{FF2B5EF4-FFF2-40B4-BE49-F238E27FC236}">
                <a16:creationId xmlns:a16="http://schemas.microsoft.com/office/drawing/2014/main" id="{D9C70FC9-622F-47C1-9685-8E305553C340}"/>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en-GB" sz="1200">
                <a:solidFill>
                  <a:srgbClr val="44841A"/>
                </a:solidFill>
                <a:latin typeface="Oxfam TSTAR PRO" panose="02000806030000020004"/>
                <a:ea typeface="Oxfam TSTAR PRO" panose="02000806030000020004" pitchFamily="2" charset="-128"/>
              </a:rPr>
              <a:t>Oxfam</a:t>
            </a:r>
          </a:p>
          <a:p>
            <a:pPr>
              <a:lnSpc>
                <a:spcPct val="150000"/>
              </a:lnSpc>
            </a:pPr>
            <a:r>
              <a:rPr lang="en-GB" sz="1200">
                <a:solidFill>
                  <a:srgbClr val="44841A"/>
                </a:solidFill>
                <a:latin typeface="Oxfam TSTAR PRO" panose="02000806030000020004"/>
                <a:ea typeface="Oxfam TSTAR PRO" panose="02000806030000020004" pitchFamily="2" charset="-128"/>
              </a:rPr>
              <a:t>What is the Human Mobility Initiative?</a:t>
            </a:r>
          </a:p>
          <a:p>
            <a:pPr>
              <a:lnSpc>
                <a:spcPct val="150000"/>
              </a:lnSpc>
            </a:pPr>
            <a:r>
              <a:rPr lang="en-GB" sz="1200">
                <a:solidFill>
                  <a:srgbClr val="44841A"/>
                </a:solidFill>
                <a:latin typeface="Oxfam TSTAR PRO" panose="02000806030000020004"/>
                <a:ea typeface="Oxfam TSTAR PRO" panose="02000806030000020004" pitchFamily="2" charset="-128"/>
              </a:rPr>
              <a:t>HMI Fund: the Call for Applications</a:t>
            </a:r>
          </a:p>
          <a:p>
            <a:pPr>
              <a:lnSpc>
                <a:spcPct val="150000"/>
              </a:lnSpc>
            </a:pPr>
            <a:r>
              <a:rPr lang="en-GB" sz="1200">
                <a:solidFill>
                  <a:srgbClr val="44841A"/>
                </a:solidFill>
                <a:latin typeface="Oxfam TSTAR PRO" panose="02000806030000020004"/>
                <a:ea typeface="Oxfam TSTAR PRO" panose="02000806030000020004" pitchFamily="2" charset="-128"/>
              </a:rPr>
              <a:t>Which activities do we prioritize?</a:t>
            </a:r>
          </a:p>
          <a:p>
            <a:pPr>
              <a:lnSpc>
                <a:spcPct val="150000"/>
              </a:lnSpc>
            </a:pPr>
            <a:r>
              <a:rPr lang="en-GB" sz="1200">
                <a:solidFill>
                  <a:srgbClr val="44841A"/>
                </a:solidFill>
                <a:latin typeface="Oxfam TSTAR PRO" panose="02000806030000020004"/>
                <a:ea typeface="Oxfam TSTAR PRO" panose="02000806030000020004" pitchFamily="2" charset="-128"/>
              </a:rPr>
              <a:t>Eligibility Criteria</a:t>
            </a:r>
          </a:p>
          <a:p>
            <a:pPr>
              <a:lnSpc>
                <a:spcPct val="150000"/>
              </a:lnSpc>
            </a:pPr>
            <a:r>
              <a:rPr lang="en-GB" sz="1200">
                <a:solidFill>
                  <a:srgbClr val="44841A"/>
                </a:solidFill>
                <a:latin typeface="Oxfam TSTAR PRO" panose="02000806030000020004"/>
                <a:ea typeface="Oxfam TSTAR PRO" panose="02000806030000020004" pitchFamily="2" charset="-128"/>
              </a:rPr>
              <a:t>Grant</a:t>
            </a:r>
          </a:p>
          <a:p>
            <a:pPr>
              <a:lnSpc>
                <a:spcPct val="150000"/>
              </a:lnSpc>
            </a:pPr>
            <a:r>
              <a:rPr lang="en-GB" sz="1200">
                <a:solidFill>
                  <a:srgbClr val="44841A"/>
                </a:solidFill>
                <a:latin typeface="Oxfam TSTAR PRO" panose="02000806030000020004"/>
                <a:ea typeface="Oxfam TSTAR PRO" panose="02000806030000020004" pitchFamily="2" charset="-128"/>
              </a:rPr>
              <a:t>Timeline</a:t>
            </a:r>
          </a:p>
        </p:txBody>
      </p:sp>
      <p:sp>
        <p:nvSpPr>
          <p:cNvPr id="32" name="CasellaDiTesto 31">
            <a:extLst>
              <a:ext uri="{FF2B5EF4-FFF2-40B4-BE49-F238E27FC236}">
                <a16:creationId xmlns:a16="http://schemas.microsoft.com/office/drawing/2014/main" id="{4469A11C-C971-4DE8-AC45-3A003FCD9205}"/>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a:solidFill>
                  <a:srgbClr val="44841A"/>
                </a:solidFill>
                <a:effectLst/>
                <a:latin typeface="Oxfam TSTAR PRO" panose="02000806030000020004"/>
                <a:ea typeface="Oxfam TSTAR PRO" panose="02000806030000020004"/>
                <a:cs typeface="Arial"/>
              </a:rPr>
              <a:t>GUIDELINES</a:t>
            </a:r>
            <a:r>
              <a:rPr lang="en-GB" sz="1400" b="1">
                <a:solidFill>
                  <a:srgbClr val="44841A"/>
                </a:solidFill>
                <a:latin typeface="Oxfam TSTAR PRO" panose="02000806030000020004"/>
                <a:ea typeface="Oxfam TSTAR PRO" panose="02000806030000020004"/>
                <a:cs typeface="Arial"/>
              </a:rPr>
              <a:t> </a:t>
            </a:r>
            <a:endParaRPr lang="en-GB" sz="1400">
              <a:solidFill>
                <a:srgbClr val="44841A"/>
              </a:solidFill>
              <a:latin typeface="Oxfam TSTAR PRO" panose="02000806030000020004"/>
              <a:ea typeface="Oxfam TSTAR PRO" panose="02000806030000020004"/>
              <a:cs typeface="Arial"/>
            </a:endParaRPr>
          </a:p>
          <a:p>
            <a:r>
              <a:rPr lang="en-GB" sz="1400" b="1">
                <a:solidFill>
                  <a:srgbClr val="44841A"/>
                </a:solidFill>
                <a:effectLst/>
                <a:latin typeface="Oxfam TSTAR PRO" panose="02000806030000020004"/>
                <a:ea typeface="Oxfam TSTAR PRO" panose="02000806030000020004"/>
                <a:cs typeface="Arial"/>
              </a:rPr>
              <a:t>FOR APPLICANTS</a:t>
            </a:r>
            <a:endParaRPr lang="en-GB" sz="1400">
              <a:solidFill>
                <a:srgbClr val="44841A"/>
              </a:solidFill>
              <a:effectLst/>
              <a:latin typeface="Oxfam TSTAR PRO" panose="02000806030000020004"/>
              <a:ea typeface="Oxfam TSTAR PRO" panose="02000806030000020004"/>
              <a:cs typeface="Arial"/>
            </a:endParaRPr>
          </a:p>
          <a:p>
            <a:endParaRPr lang="en-GB" sz="1400">
              <a:solidFill>
                <a:srgbClr val="44841A"/>
              </a:solidFill>
              <a:latin typeface="Oxfam TSTAR PRO" panose="02000806030000020004"/>
              <a:ea typeface="Oxfam TSTAR PRO" panose="02000806030000020004"/>
            </a:endParaRPr>
          </a:p>
          <a:p>
            <a:r>
              <a:rPr lang="en-GB" sz="1400">
                <a:solidFill>
                  <a:srgbClr val="44841A"/>
                </a:solidFill>
                <a:latin typeface="Oxfam TSTAR PRO" panose="02000806030000020004"/>
                <a:ea typeface="Oxfam TSTAR PRO" panose="02000806030000020004"/>
              </a:rPr>
              <a:t>Info session</a:t>
            </a:r>
          </a:p>
        </p:txBody>
      </p:sp>
      <p:sp>
        <p:nvSpPr>
          <p:cNvPr id="33" name="Ovale 32">
            <a:extLst>
              <a:ext uri="{FF2B5EF4-FFF2-40B4-BE49-F238E27FC236}">
                <a16:creationId xmlns:a16="http://schemas.microsoft.com/office/drawing/2014/main" id="{768B035F-E20B-46CE-9146-F9EC89478133}"/>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4" name="Ovale 33">
            <a:extLst>
              <a:ext uri="{FF2B5EF4-FFF2-40B4-BE49-F238E27FC236}">
                <a16:creationId xmlns:a16="http://schemas.microsoft.com/office/drawing/2014/main" id="{F7A0E784-CEDD-4C3A-8D87-AF266F42BBB3}"/>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5" name="Ovale 34">
            <a:extLst>
              <a:ext uri="{FF2B5EF4-FFF2-40B4-BE49-F238E27FC236}">
                <a16:creationId xmlns:a16="http://schemas.microsoft.com/office/drawing/2014/main" id="{C8A7E3FF-6C52-4F55-9E1D-C0AEDFE77DA3}"/>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6" name="Ovale 35">
            <a:extLst>
              <a:ext uri="{FF2B5EF4-FFF2-40B4-BE49-F238E27FC236}">
                <a16:creationId xmlns:a16="http://schemas.microsoft.com/office/drawing/2014/main" id="{9A574DFE-5935-4446-A1AF-66270E845663}"/>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7" name="Ovale 36">
            <a:extLst>
              <a:ext uri="{FF2B5EF4-FFF2-40B4-BE49-F238E27FC236}">
                <a16:creationId xmlns:a16="http://schemas.microsoft.com/office/drawing/2014/main" id="{B661C8F2-9496-4268-9505-93B2594C7CA5}"/>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8" name="Ovale 37">
            <a:extLst>
              <a:ext uri="{FF2B5EF4-FFF2-40B4-BE49-F238E27FC236}">
                <a16:creationId xmlns:a16="http://schemas.microsoft.com/office/drawing/2014/main" id="{DF6518FD-50F8-4C6E-85FD-83470AA1A48D}"/>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
        <p:nvSpPr>
          <p:cNvPr id="39" name="Ovale 38">
            <a:extLst>
              <a:ext uri="{FF2B5EF4-FFF2-40B4-BE49-F238E27FC236}">
                <a16:creationId xmlns:a16="http://schemas.microsoft.com/office/drawing/2014/main" id="{F95D5EC8-3E84-4557-BC6B-BA7D38AD9805}"/>
              </a:ext>
            </a:extLst>
          </p:cNvPr>
          <p:cNvSpPr/>
          <p:nvPr/>
        </p:nvSpPr>
        <p:spPr>
          <a:xfrm>
            <a:off x="235028" y="4600275"/>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ea typeface="Oxfam TSTAR PRO" panose="02000806030000020004"/>
            </a:endParaRPr>
          </a:p>
        </p:txBody>
      </p:sp>
    </p:spTree>
    <p:extLst>
      <p:ext uri="{BB962C8B-B14F-4D97-AF65-F5344CB8AC3E}">
        <p14:creationId xmlns:p14="http://schemas.microsoft.com/office/powerpoint/2010/main" val="1440580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DFBFE-C076-1B1B-A8C2-DF1E3A0BFCB7}"/>
            </a:ext>
          </a:extLst>
        </p:cNvPr>
        <p:cNvGrpSpPr/>
        <p:nvPr/>
      </p:nvGrpSpPr>
      <p:grpSpPr>
        <a:xfrm>
          <a:off x="0" y="0"/>
          <a:ext cx="0" cy="0"/>
          <a:chOff x="0" y="0"/>
          <a:chExt cx="0" cy="0"/>
        </a:xfrm>
      </p:grpSpPr>
      <p:sp>
        <p:nvSpPr>
          <p:cNvPr id="21" name="Esagono 20">
            <a:extLst>
              <a:ext uri="{FF2B5EF4-FFF2-40B4-BE49-F238E27FC236}">
                <a16:creationId xmlns:a16="http://schemas.microsoft.com/office/drawing/2014/main" id="{E9E61A5C-EC0A-F442-BCE3-3FA34B6EDFA6}"/>
              </a:ext>
            </a:extLst>
          </p:cNvPr>
          <p:cNvSpPr/>
          <p:nvPr/>
        </p:nvSpPr>
        <p:spPr>
          <a:xfrm>
            <a:off x="10027611" y="2793788"/>
            <a:ext cx="957968" cy="825832"/>
          </a:xfrm>
          <a:prstGeom prst="hexagon">
            <a:avLst/>
          </a:prstGeom>
          <a:solidFill>
            <a:srgbClr val="44841A">
              <a:alpha val="30000"/>
            </a:srgbClr>
          </a:solidFill>
          <a:ln w="28575">
            <a:solidFill>
              <a:srgbClr val="4484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w="28575">
                <a:solidFill>
                  <a:schemeClr val="tx1"/>
                </a:solidFill>
              </a:ln>
              <a:noFill/>
              <a:latin typeface="Oxfam TSTAR PRO" panose="02000806030000020004"/>
              <a:ea typeface="Oxfam TSTAR PRO" panose="02000806030000020004"/>
            </a:endParaRPr>
          </a:p>
        </p:txBody>
      </p:sp>
      <p:sp>
        <p:nvSpPr>
          <p:cNvPr id="19" name="Esagono 18">
            <a:extLst>
              <a:ext uri="{FF2B5EF4-FFF2-40B4-BE49-F238E27FC236}">
                <a16:creationId xmlns:a16="http://schemas.microsoft.com/office/drawing/2014/main" id="{CDB7722D-D27C-3E61-8E04-7A7C4E47C3C6}"/>
              </a:ext>
            </a:extLst>
          </p:cNvPr>
          <p:cNvSpPr/>
          <p:nvPr/>
        </p:nvSpPr>
        <p:spPr>
          <a:xfrm>
            <a:off x="7881127" y="2793788"/>
            <a:ext cx="957968" cy="825832"/>
          </a:xfrm>
          <a:prstGeom prst="hexagon">
            <a:avLst/>
          </a:prstGeom>
          <a:solidFill>
            <a:srgbClr val="FF9999">
              <a:alpha val="30000"/>
            </a:srgbClr>
          </a:solidFill>
          <a:ln w="28575">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w="28575">
                <a:solidFill>
                  <a:schemeClr val="tx1"/>
                </a:solidFill>
              </a:ln>
              <a:solidFill>
                <a:srgbClr val="FF0000"/>
              </a:solidFill>
              <a:latin typeface="Oxfam TSTAR PRO" panose="02000806030000020004"/>
              <a:ea typeface="Oxfam TSTAR PRO" panose="02000806030000020004"/>
            </a:endParaRPr>
          </a:p>
        </p:txBody>
      </p:sp>
      <p:sp>
        <p:nvSpPr>
          <p:cNvPr id="17" name="Esagono 16">
            <a:extLst>
              <a:ext uri="{FF2B5EF4-FFF2-40B4-BE49-F238E27FC236}">
                <a16:creationId xmlns:a16="http://schemas.microsoft.com/office/drawing/2014/main" id="{A4A6F127-FBF0-E72C-BE76-B577742400E3}"/>
              </a:ext>
            </a:extLst>
          </p:cNvPr>
          <p:cNvSpPr/>
          <p:nvPr/>
        </p:nvSpPr>
        <p:spPr>
          <a:xfrm>
            <a:off x="5817373" y="2793788"/>
            <a:ext cx="957968" cy="825832"/>
          </a:xfrm>
          <a:prstGeom prst="hexagon">
            <a:avLst/>
          </a:prstGeom>
          <a:solidFill>
            <a:srgbClr val="FBC43A">
              <a:alpha val="30000"/>
            </a:srgbClr>
          </a:solidFill>
          <a:ln w="28575">
            <a:solidFill>
              <a:srgbClr val="FBC4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w="28575">
                <a:solidFill>
                  <a:schemeClr val="tx1"/>
                </a:solidFill>
              </a:ln>
              <a:noFill/>
              <a:latin typeface="Oxfam TSTAR PRO" panose="02000806030000020004"/>
              <a:ea typeface="Oxfam TSTAR PRO" panose="02000806030000020004"/>
            </a:endParaRPr>
          </a:p>
        </p:txBody>
      </p:sp>
      <p:sp>
        <p:nvSpPr>
          <p:cNvPr id="15" name="Esagono 14">
            <a:extLst>
              <a:ext uri="{FF2B5EF4-FFF2-40B4-BE49-F238E27FC236}">
                <a16:creationId xmlns:a16="http://schemas.microsoft.com/office/drawing/2014/main" id="{258D714D-EF32-440B-A563-8728BE46D2A9}"/>
              </a:ext>
            </a:extLst>
          </p:cNvPr>
          <p:cNvSpPr/>
          <p:nvPr/>
        </p:nvSpPr>
        <p:spPr>
          <a:xfrm>
            <a:off x="4028967" y="2793788"/>
            <a:ext cx="957968" cy="825832"/>
          </a:xfrm>
          <a:prstGeom prst="hexagon">
            <a:avLst/>
          </a:prstGeom>
          <a:solidFill>
            <a:srgbClr val="CC3399">
              <a:alpha val="30000"/>
            </a:srgbClr>
          </a:solidFill>
          <a:ln w="28575">
            <a:solidFill>
              <a:srgbClr val="CC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n w="28575">
                <a:solidFill>
                  <a:schemeClr val="tx1"/>
                </a:solidFill>
              </a:ln>
              <a:noFill/>
              <a:latin typeface="Oxfam TSTAR PRO" panose="02000806030000020004"/>
              <a:ea typeface="Oxfam TSTAR PRO" panose="02000806030000020004"/>
            </a:endParaRPr>
          </a:p>
        </p:txBody>
      </p:sp>
      <p:sp>
        <p:nvSpPr>
          <p:cNvPr id="3" name="Slide Number Placeholder 2">
            <a:extLst>
              <a:ext uri="{FF2B5EF4-FFF2-40B4-BE49-F238E27FC236}">
                <a16:creationId xmlns:a16="http://schemas.microsoft.com/office/drawing/2014/main" id="{5C5F4776-EB1C-2585-D918-EC69DA79130F}"/>
              </a:ext>
            </a:extLst>
          </p:cNvPr>
          <p:cNvSpPr>
            <a:spLocks noGrp="1"/>
          </p:cNvSpPr>
          <p:nvPr>
            <p:ph type="sldNum" sz="quarter" idx="4"/>
          </p:nvPr>
        </p:nvSpPr>
        <p:spPr>
          <a:xfrm>
            <a:off x="11261158" y="6411857"/>
            <a:ext cx="647825" cy="287361"/>
          </a:xfrm>
        </p:spPr>
        <p:txBody>
          <a:bodyPr/>
          <a:lstStyle/>
          <a:p>
            <a:fld id="{F47AA31B-6E6F-A246-9840-C6D6E26CE378}" type="slidenum">
              <a:rPr lang="en-US" smtClean="0">
                <a:latin typeface="Oxfam TSTAR PRO" panose="02000806030000020004"/>
                <a:ea typeface="Oxfam TSTAR PRO" panose="02000806030000020004"/>
              </a:rPr>
              <a:pPr/>
              <a:t>27</a:t>
            </a:fld>
            <a:endParaRPr lang="en-US" dirty="0">
              <a:latin typeface="Oxfam TSTAR PRO" panose="02000806030000020004"/>
              <a:ea typeface="Oxfam TSTAR PRO" panose="02000806030000020004"/>
            </a:endParaRPr>
          </a:p>
        </p:txBody>
      </p:sp>
      <p:sp>
        <p:nvSpPr>
          <p:cNvPr id="2" name="Rettangolo 1">
            <a:extLst>
              <a:ext uri="{FF2B5EF4-FFF2-40B4-BE49-F238E27FC236}">
                <a16:creationId xmlns:a16="http://schemas.microsoft.com/office/drawing/2014/main" id="{D5F80630-3868-71CE-6295-A36F94C2EBCA}"/>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atin typeface="Oxfam TSTAR PRO" panose="02000806030000020004"/>
            </a:endParaRPr>
          </a:p>
        </p:txBody>
      </p:sp>
      <p:sp>
        <p:nvSpPr>
          <p:cNvPr id="7" name="CasellaDiTesto 6">
            <a:extLst>
              <a:ext uri="{FF2B5EF4-FFF2-40B4-BE49-F238E27FC236}">
                <a16:creationId xmlns:a16="http://schemas.microsoft.com/office/drawing/2014/main" id="{040226B3-7356-F4FB-F2F5-9C5F279C583E}"/>
              </a:ext>
            </a:extLst>
          </p:cNvPr>
          <p:cNvSpPr txBox="1"/>
          <p:nvPr/>
        </p:nvSpPr>
        <p:spPr>
          <a:xfrm>
            <a:off x="3840210" y="248329"/>
            <a:ext cx="6866745" cy="461665"/>
          </a:xfrm>
          <a:prstGeom prst="rect">
            <a:avLst/>
          </a:prstGeom>
          <a:noFill/>
        </p:spPr>
        <p:txBody>
          <a:bodyPr wrap="square" rtlCol="0">
            <a:spAutoFit/>
          </a:bodyPr>
          <a:lstStyle/>
          <a:p>
            <a:pPr algn="ctr"/>
            <a:r>
              <a:rPr lang="it-IT" sz="2400" b="1" dirty="0">
                <a:latin typeface="Oxfam TSTAR PRO" panose="02000806030000020004"/>
                <a:ea typeface="Oxfam TSTAR PRO" panose="02000806030000020004"/>
              </a:rPr>
              <a:t>Timeline:</a:t>
            </a:r>
          </a:p>
        </p:txBody>
      </p:sp>
      <p:cxnSp>
        <p:nvCxnSpPr>
          <p:cNvPr id="9" name="Connettore diritto 8">
            <a:extLst>
              <a:ext uri="{FF2B5EF4-FFF2-40B4-BE49-F238E27FC236}">
                <a16:creationId xmlns:a16="http://schemas.microsoft.com/office/drawing/2014/main" id="{B64A7FB2-B67A-7F3B-26A3-DA2D5E8E9A93}"/>
              </a:ext>
            </a:extLst>
          </p:cNvPr>
          <p:cNvCxnSpPr>
            <a:cxnSpLocks/>
            <a:endCxn id="15" idx="3"/>
          </p:cNvCxnSpPr>
          <p:nvPr/>
        </p:nvCxnSpPr>
        <p:spPr>
          <a:xfrm flipV="1">
            <a:off x="2826076" y="3206704"/>
            <a:ext cx="1202891" cy="1"/>
          </a:xfrm>
          <a:prstGeom prst="line">
            <a:avLst/>
          </a:prstGeom>
          <a:ln w="3810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40D08804-8B70-CEAC-0722-04398732957E}"/>
              </a:ext>
            </a:extLst>
          </p:cNvPr>
          <p:cNvCxnSpPr>
            <a:cxnSpLocks/>
            <a:stCxn id="15" idx="0"/>
            <a:endCxn id="17" idx="3"/>
          </p:cNvCxnSpPr>
          <p:nvPr/>
        </p:nvCxnSpPr>
        <p:spPr>
          <a:xfrm>
            <a:off x="4986935" y="3206704"/>
            <a:ext cx="830438" cy="0"/>
          </a:xfrm>
          <a:prstGeom prst="line">
            <a:avLst/>
          </a:prstGeom>
          <a:ln w="3810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A855DAB6-E07F-E8AC-F272-38DBBBAD6B5E}"/>
              </a:ext>
            </a:extLst>
          </p:cNvPr>
          <p:cNvCxnSpPr>
            <a:cxnSpLocks/>
            <a:stCxn id="17" idx="0"/>
            <a:endCxn id="19" idx="3"/>
          </p:cNvCxnSpPr>
          <p:nvPr/>
        </p:nvCxnSpPr>
        <p:spPr>
          <a:xfrm>
            <a:off x="6775341" y="3206704"/>
            <a:ext cx="1105786" cy="0"/>
          </a:xfrm>
          <a:prstGeom prst="line">
            <a:avLst/>
          </a:prstGeom>
          <a:ln w="38100">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5811A76-5D73-C5C2-9EB9-25EF4F76B9AF}"/>
              </a:ext>
            </a:extLst>
          </p:cNvPr>
          <p:cNvCxnSpPr>
            <a:cxnSpLocks/>
          </p:cNvCxnSpPr>
          <p:nvPr/>
        </p:nvCxnSpPr>
        <p:spPr>
          <a:xfrm>
            <a:off x="8839095" y="3206704"/>
            <a:ext cx="1188516" cy="0"/>
          </a:xfrm>
          <a:prstGeom prst="line">
            <a:avLst/>
          </a:prstGeom>
          <a:ln w="38100">
            <a:solidFill>
              <a:srgbClr val="8C8C8C"/>
            </a:solidFill>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D55DBD66-F1B4-713B-9BBD-F153954962D4}"/>
              </a:ext>
            </a:extLst>
          </p:cNvPr>
          <p:cNvSpPr txBox="1"/>
          <p:nvPr/>
        </p:nvSpPr>
        <p:spPr>
          <a:xfrm>
            <a:off x="4142240" y="3075899"/>
            <a:ext cx="713657" cy="253916"/>
          </a:xfrm>
          <a:prstGeom prst="rect">
            <a:avLst/>
          </a:prstGeom>
          <a:noFill/>
        </p:spPr>
        <p:txBody>
          <a:bodyPr wrap="none" rtlCol="0">
            <a:spAutoFit/>
          </a:bodyPr>
          <a:lstStyle/>
          <a:p>
            <a:r>
              <a:rPr lang="it-IT" sz="1050" b="1" dirty="0">
                <a:latin typeface="Oxfam TSTAR PRO" panose="02000806030000020004"/>
                <a:ea typeface="Oxfam TSTAR PRO" panose="02000806030000020004"/>
              </a:rPr>
              <a:t>01/03/24</a:t>
            </a:r>
          </a:p>
        </p:txBody>
      </p:sp>
      <p:cxnSp>
        <p:nvCxnSpPr>
          <p:cNvPr id="32" name="Connettore diritto 31">
            <a:extLst>
              <a:ext uri="{FF2B5EF4-FFF2-40B4-BE49-F238E27FC236}">
                <a16:creationId xmlns:a16="http://schemas.microsoft.com/office/drawing/2014/main" id="{2CE9A617-2C78-EA95-AA7A-A71651A2A523}"/>
              </a:ext>
            </a:extLst>
          </p:cNvPr>
          <p:cNvCxnSpPr>
            <a:cxnSpLocks/>
          </p:cNvCxnSpPr>
          <p:nvPr/>
        </p:nvCxnSpPr>
        <p:spPr>
          <a:xfrm>
            <a:off x="4505480" y="3634414"/>
            <a:ext cx="0" cy="575083"/>
          </a:xfrm>
          <a:prstGeom prst="line">
            <a:avLst/>
          </a:prstGeom>
          <a:ln w="28575">
            <a:solidFill>
              <a:srgbClr val="CC3399"/>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02AB8D24-5E58-E8D3-9733-30CA011CAF26}"/>
              </a:ext>
            </a:extLst>
          </p:cNvPr>
          <p:cNvCxnSpPr>
            <a:cxnSpLocks/>
            <a:stCxn id="50" idx="2"/>
          </p:cNvCxnSpPr>
          <p:nvPr/>
        </p:nvCxnSpPr>
        <p:spPr>
          <a:xfrm>
            <a:off x="6294107" y="2190829"/>
            <a:ext cx="0" cy="574678"/>
          </a:xfrm>
          <a:prstGeom prst="line">
            <a:avLst/>
          </a:prstGeom>
          <a:ln w="28575">
            <a:solidFill>
              <a:srgbClr val="FBC43A"/>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3A2BB61-6E9E-6C2B-01FB-1E76C232C398}"/>
              </a:ext>
            </a:extLst>
          </p:cNvPr>
          <p:cNvCxnSpPr>
            <a:cxnSpLocks/>
          </p:cNvCxnSpPr>
          <p:nvPr/>
        </p:nvCxnSpPr>
        <p:spPr>
          <a:xfrm>
            <a:off x="8342780" y="3634414"/>
            <a:ext cx="0" cy="575083"/>
          </a:xfrm>
          <a:prstGeom prst="line">
            <a:avLst/>
          </a:prstGeom>
          <a:ln w="28575">
            <a:solidFill>
              <a:srgbClr val="FF9999"/>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B0ED4915-CA96-8C14-8D6F-B20E71E93DDF}"/>
              </a:ext>
            </a:extLst>
          </p:cNvPr>
          <p:cNvCxnSpPr>
            <a:cxnSpLocks/>
          </p:cNvCxnSpPr>
          <p:nvPr/>
        </p:nvCxnSpPr>
        <p:spPr>
          <a:xfrm>
            <a:off x="10506595" y="2203910"/>
            <a:ext cx="0" cy="589878"/>
          </a:xfrm>
          <a:prstGeom prst="line">
            <a:avLst/>
          </a:prstGeom>
          <a:ln w="28575">
            <a:solidFill>
              <a:srgbClr val="44841A"/>
            </a:solidFill>
            <a:prstDash val="sysDash"/>
          </a:ln>
        </p:spPr>
        <p:style>
          <a:lnRef idx="1">
            <a:schemeClr val="accent1"/>
          </a:lnRef>
          <a:fillRef idx="0">
            <a:schemeClr val="accent1"/>
          </a:fillRef>
          <a:effectRef idx="0">
            <a:schemeClr val="accent1"/>
          </a:effectRef>
          <a:fontRef idx="minor">
            <a:schemeClr val="tx1"/>
          </a:fontRef>
        </p:style>
      </p:cxnSp>
      <p:sp>
        <p:nvSpPr>
          <p:cNvPr id="36" name="Rettangolo con angoli arrotondati 35">
            <a:extLst>
              <a:ext uri="{FF2B5EF4-FFF2-40B4-BE49-F238E27FC236}">
                <a16:creationId xmlns:a16="http://schemas.microsoft.com/office/drawing/2014/main" id="{4A2D9D94-9FA1-FCD5-EB4C-E92244E71C3E}"/>
              </a:ext>
            </a:extLst>
          </p:cNvPr>
          <p:cNvSpPr/>
          <p:nvPr/>
        </p:nvSpPr>
        <p:spPr>
          <a:xfrm>
            <a:off x="3460151" y="4209497"/>
            <a:ext cx="2137544" cy="1245218"/>
          </a:xfrm>
          <a:prstGeom prst="roundRect">
            <a:avLst/>
          </a:prstGeom>
          <a:noFill/>
          <a:ln w="28575">
            <a:solidFill>
              <a:srgbClr val="CC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Oxfam TSTAR PRO" panose="02000806030000020004"/>
              <a:ea typeface="Oxfam TSTAR PRO" panose="02000806030000020004"/>
            </a:endParaRPr>
          </a:p>
        </p:txBody>
      </p:sp>
      <p:sp>
        <p:nvSpPr>
          <p:cNvPr id="37" name="CasellaDiTesto 36">
            <a:extLst>
              <a:ext uri="{FF2B5EF4-FFF2-40B4-BE49-F238E27FC236}">
                <a16:creationId xmlns:a16="http://schemas.microsoft.com/office/drawing/2014/main" id="{96395160-39B2-83F6-405C-3C2D9A30C3C3}"/>
              </a:ext>
            </a:extLst>
          </p:cNvPr>
          <p:cNvSpPr txBox="1"/>
          <p:nvPr/>
        </p:nvSpPr>
        <p:spPr>
          <a:xfrm>
            <a:off x="3496781" y="4363975"/>
            <a:ext cx="2068380" cy="830997"/>
          </a:xfrm>
          <a:prstGeom prst="rect">
            <a:avLst/>
          </a:prstGeom>
          <a:noFill/>
        </p:spPr>
        <p:txBody>
          <a:bodyPr wrap="square" rtlCol="0">
            <a:spAutoFit/>
          </a:bodyPr>
          <a:lstStyle/>
          <a:p>
            <a:pPr algn="ctr"/>
            <a:r>
              <a:rPr lang="en-GB" sz="1200" dirty="0">
                <a:latin typeface="Oxfam TSTAR PRO" panose="02000806030000020004"/>
                <a:ea typeface="Oxfam TSTAR PRO" panose="02000806030000020004"/>
              </a:rPr>
              <a:t>Information to applicants about the outcome of the eligibility criteria evaluation of their proposal</a:t>
            </a:r>
            <a:endParaRPr lang="it-IT" sz="1200" dirty="0">
              <a:latin typeface="Oxfam TSTAR PRO" panose="02000806030000020004"/>
              <a:ea typeface="Oxfam TSTAR PRO" panose="02000806030000020004"/>
            </a:endParaRPr>
          </a:p>
        </p:txBody>
      </p:sp>
      <p:sp>
        <p:nvSpPr>
          <p:cNvPr id="38" name="CasellaDiTesto 37">
            <a:extLst>
              <a:ext uri="{FF2B5EF4-FFF2-40B4-BE49-F238E27FC236}">
                <a16:creationId xmlns:a16="http://schemas.microsoft.com/office/drawing/2014/main" id="{41745542-8264-1F6C-4AA1-83DDEA09EABC}"/>
              </a:ext>
            </a:extLst>
          </p:cNvPr>
          <p:cNvSpPr txBox="1"/>
          <p:nvPr/>
        </p:nvSpPr>
        <p:spPr>
          <a:xfrm>
            <a:off x="5943691" y="3075899"/>
            <a:ext cx="713657" cy="253916"/>
          </a:xfrm>
          <a:prstGeom prst="rect">
            <a:avLst/>
          </a:prstGeom>
          <a:noFill/>
        </p:spPr>
        <p:txBody>
          <a:bodyPr wrap="none" rtlCol="0">
            <a:spAutoFit/>
          </a:bodyPr>
          <a:lstStyle/>
          <a:p>
            <a:r>
              <a:rPr lang="it-IT" sz="1050" b="1" dirty="0">
                <a:latin typeface="Oxfam TSTAR PRO" panose="02000806030000020004"/>
                <a:ea typeface="Oxfam TSTAR PRO" panose="02000806030000020004"/>
              </a:rPr>
              <a:t>15/03/24</a:t>
            </a:r>
          </a:p>
        </p:txBody>
      </p:sp>
      <p:sp>
        <p:nvSpPr>
          <p:cNvPr id="39" name="CasellaDiTesto 38">
            <a:extLst>
              <a:ext uri="{FF2B5EF4-FFF2-40B4-BE49-F238E27FC236}">
                <a16:creationId xmlns:a16="http://schemas.microsoft.com/office/drawing/2014/main" id="{0D8B3A92-ED4A-A487-F4DB-1FEE5EC8CFE0}"/>
              </a:ext>
            </a:extLst>
          </p:cNvPr>
          <p:cNvSpPr txBox="1"/>
          <p:nvPr/>
        </p:nvSpPr>
        <p:spPr>
          <a:xfrm>
            <a:off x="7863797" y="2806562"/>
            <a:ext cx="957966" cy="738664"/>
          </a:xfrm>
          <a:prstGeom prst="rect">
            <a:avLst/>
          </a:prstGeom>
          <a:noFill/>
        </p:spPr>
        <p:txBody>
          <a:bodyPr wrap="square" rtlCol="0">
            <a:spAutoFit/>
          </a:bodyPr>
          <a:lstStyle/>
          <a:p>
            <a:pPr algn="ctr"/>
            <a:r>
              <a:rPr lang="it-IT" sz="1050" dirty="0">
                <a:latin typeface="Oxfam TSTAR PRO" panose="02000806030000020004"/>
                <a:ea typeface="Oxfam TSTAR PRO" panose="02000806030000020004"/>
              </a:rPr>
              <a:t>From </a:t>
            </a:r>
            <a:r>
              <a:rPr lang="it-IT" sz="1050" b="1" dirty="0">
                <a:latin typeface="Oxfam TSTAR PRO" panose="02000806030000020004"/>
                <a:ea typeface="Oxfam TSTAR PRO" panose="02000806030000020004"/>
              </a:rPr>
              <a:t>15/03/24</a:t>
            </a:r>
            <a:r>
              <a:rPr lang="it-IT" sz="1050" dirty="0">
                <a:latin typeface="Oxfam TSTAR PRO" panose="02000806030000020004"/>
                <a:ea typeface="Oxfam TSTAR PRO" panose="02000806030000020004"/>
              </a:rPr>
              <a:t> </a:t>
            </a:r>
          </a:p>
          <a:p>
            <a:pPr algn="ctr"/>
            <a:r>
              <a:rPr lang="it-IT" sz="1050" dirty="0">
                <a:latin typeface="Oxfam TSTAR PRO" panose="02000806030000020004"/>
                <a:ea typeface="Oxfam TSTAR PRO" panose="02000806030000020004"/>
              </a:rPr>
              <a:t>To</a:t>
            </a:r>
          </a:p>
          <a:p>
            <a:pPr algn="ctr"/>
            <a:r>
              <a:rPr lang="it-IT" sz="1050" dirty="0">
                <a:latin typeface="Oxfam TSTAR PRO" panose="02000806030000020004"/>
                <a:ea typeface="Oxfam TSTAR PRO" panose="02000806030000020004"/>
              </a:rPr>
              <a:t> </a:t>
            </a:r>
            <a:r>
              <a:rPr lang="it-IT" sz="1050" b="1" dirty="0">
                <a:latin typeface="Oxfam TSTAR PRO" panose="02000806030000020004"/>
                <a:ea typeface="Oxfam TSTAR PRO" panose="02000806030000020004"/>
              </a:rPr>
              <a:t>01/04/24</a:t>
            </a:r>
          </a:p>
        </p:txBody>
      </p:sp>
      <p:sp>
        <p:nvSpPr>
          <p:cNvPr id="40" name="CasellaDiTesto 39">
            <a:extLst>
              <a:ext uri="{FF2B5EF4-FFF2-40B4-BE49-F238E27FC236}">
                <a16:creationId xmlns:a16="http://schemas.microsoft.com/office/drawing/2014/main" id="{FDA8E86F-8A2B-29D6-288C-C7E139C3F72D}"/>
              </a:ext>
            </a:extLst>
          </p:cNvPr>
          <p:cNvSpPr txBox="1"/>
          <p:nvPr/>
        </p:nvSpPr>
        <p:spPr>
          <a:xfrm>
            <a:off x="10156177" y="3065426"/>
            <a:ext cx="713657" cy="253916"/>
          </a:xfrm>
          <a:prstGeom prst="rect">
            <a:avLst/>
          </a:prstGeom>
          <a:noFill/>
        </p:spPr>
        <p:txBody>
          <a:bodyPr wrap="none" rtlCol="0">
            <a:spAutoFit/>
          </a:bodyPr>
          <a:lstStyle/>
          <a:p>
            <a:r>
              <a:rPr lang="it-IT" sz="1050" b="1" dirty="0">
                <a:latin typeface="Oxfam TSTAR PRO" panose="02000806030000020004"/>
                <a:ea typeface="Oxfam TSTAR PRO" panose="02000806030000020004"/>
              </a:rPr>
              <a:t>01/04/24</a:t>
            </a:r>
          </a:p>
        </p:txBody>
      </p:sp>
      <p:sp>
        <p:nvSpPr>
          <p:cNvPr id="50" name="Rettangolo con angoli arrotondati 49">
            <a:extLst>
              <a:ext uri="{FF2B5EF4-FFF2-40B4-BE49-F238E27FC236}">
                <a16:creationId xmlns:a16="http://schemas.microsoft.com/office/drawing/2014/main" id="{5368F596-B136-2EB2-86D9-3CF4257087E8}"/>
              </a:ext>
            </a:extLst>
          </p:cNvPr>
          <p:cNvSpPr/>
          <p:nvPr/>
        </p:nvSpPr>
        <p:spPr>
          <a:xfrm>
            <a:off x="5225335" y="1127467"/>
            <a:ext cx="2137544" cy="1063362"/>
          </a:xfrm>
          <a:prstGeom prst="roundRect">
            <a:avLst/>
          </a:prstGeom>
          <a:noFill/>
          <a:ln w="28575">
            <a:solidFill>
              <a:srgbClr val="FBC4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Oxfam TSTAR PRO" panose="02000806030000020004"/>
              <a:ea typeface="Oxfam TSTAR PRO" panose="02000806030000020004"/>
            </a:endParaRPr>
          </a:p>
        </p:txBody>
      </p:sp>
      <p:sp>
        <p:nvSpPr>
          <p:cNvPr id="51" name="Rettangolo con angoli arrotondati 50">
            <a:extLst>
              <a:ext uri="{FF2B5EF4-FFF2-40B4-BE49-F238E27FC236}">
                <a16:creationId xmlns:a16="http://schemas.microsoft.com/office/drawing/2014/main" id="{7262802E-C26A-6046-55AC-4D9473557A52}"/>
              </a:ext>
            </a:extLst>
          </p:cNvPr>
          <p:cNvSpPr/>
          <p:nvPr/>
        </p:nvSpPr>
        <p:spPr>
          <a:xfrm>
            <a:off x="7291339" y="4222581"/>
            <a:ext cx="2137544" cy="1232133"/>
          </a:xfrm>
          <a:prstGeom prst="roundRect">
            <a:avLst/>
          </a:prstGeom>
          <a:noFill/>
          <a:ln w="28575">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Oxfam TSTAR PRO" panose="02000806030000020004"/>
              <a:ea typeface="Oxfam TSTAR PRO" panose="02000806030000020004"/>
            </a:endParaRPr>
          </a:p>
        </p:txBody>
      </p:sp>
      <p:sp>
        <p:nvSpPr>
          <p:cNvPr id="52" name="Rettangolo con angoli arrotondati 51">
            <a:extLst>
              <a:ext uri="{FF2B5EF4-FFF2-40B4-BE49-F238E27FC236}">
                <a16:creationId xmlns:a16="http://schemas.microsoft.com/office/drawing/2014/main" id="{0C369217-3EFF-E755-5002-CECE274AF1F8}"/>
              </a:ext>
            </a:extLst>
          </p:cNvPr>
          <p:cNvSpPr/>
          <p:nvPr/>
        </p:nvSpPr>
        <p:spPr>
          <a:xfrm>
            <a:off x="9437823" y="1127467"/>
            <a:ext cx="2137544" cy="1063362"/>
          </a:xfrm>
          <a:prstGeom prst="roundRect">
            <a:avLst/>
          </a:prstGeom>
          <a:noFill/>
          <a:ln w="28575">
            <a:solidFill>
              <a:srgbClr val="4484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Oxfam TSTAR PRO" panose="02000806030000020004"/>
              <a:ea typeface="Oxfam TSTAR PRO" panose="02000806030000020004"/>
            </a:endParaRPr>
          </a:p>
        </p:txBody>
      </p:sp>
      <p:sp>
        <p:nvSpPr>
          <p:cNvPr id="55" name="CasellaDiTesto 54">
            <a:extLst>
              <a:ext uri="{FF2B5EF4-FFF2-40B4-BE49-F238E27FC236}">
                <a16:creationId xmlns:a16="http://schemas.microsoft.com/office/drawing/2014/main" id="{63DF34B3-776C-7B86-99CF-0E898AC17704}"/>
              </a:ext>
            </a:extLst>
          </p:cNvPr>
          <p:cNvSpPr txBox="1"/>
          <p:nvPr/>
        </p:nvSpPr>
        <p:spPr>
          <a:xfrm>
            <a:off x="5362326" y="1244495"/>
            <a:ext cx="1863562" cy="1000274"/>
          </a:xfrm>
          <a:prstGeom prst="rect">
            <a:avLst/>
          </a:prstGeom>
          <a:noFill/>
        </p:spPr>
        <p:txBody>
          <a:bodyPr wrap="square" rtlCol="0">
            <a:spAutoFit/>
          </a:bodyPr>
          <a:lstStyle/>
          <a:p>
            <a:pPr algn="ctr"/>
            <a:r>
              <a:rPr lang="en-GB" sz="1200" dirty="0">
                <a:latin typeface="Oxfam TSTAR PRO" panose="02000806030000020004"/>
                <a:ea typeface="Oxfam TSTAR PRO" panose="02000806030000020004"/>
              </a:rPr>
              <a:t>Publication of the ranking list of winning proposals and information to eligible applicants.</a:t>
            </a:r>
          </a:p>
          <a:p>
            <a:pPr algn="ctr"/>
            <a:endParaRPr lang="it-IT" sz="1100" dirty="0">
              <a:latin typeface="Oxfam TSTAR PRO" panose="02000806030000020004"/>
              <a:ea typeface="Oxfam TSTAR PRO" panose="02000806030000020004"/>
            </a:endParaRPr>
          </a:p>
        </p:txBody>
      </p:sp>
      <p:sp>
        <p:nvSpPr>
          <p:cNvPr id="56" name="CasellaDiTesto 55">
            <a:extLst>
              <a:ext uri="{FF2B5EF4-FFF2-40B4-BE49-F238E27FC236}">
                <a16:creationId xmlns:a16="http://schemas.microsoft.com/office/drawing/2014/main" id="{AD2CAC43-8D19-95EF-6F2B-0394DB78F600}"/>
              </a:ext>
            </a:extLst>
          </p:cNvPr>
          <p:cNvSpPr txBox="1"/>
          <p:nvPr/>
        </p:nvSpPr>
        <p:spPr>
          <a:xfrm>
            <a:off x="9813671" y="1287063"/>
            <a:ext cx="1385844" cy="815608"/>
          </a:xfrm>
          <a:prstGeom prst="rect">
            <a:avLst/>
          </a:prstGeom>
          <a:noFill/>
        </p:spPr>
        <p:txBody>
          <a:bodyPr wrap="square" rtlCol="0">
            <a:spAutoFit/>
          </a:bodyPr>
          <a:lstStyle/>
          <a:p>
            <a:pPr algn="ctr"/>
            <a:r>
              <a:rPr lang="en-GB" sz="1200" dirty="0">
                <a:latin typeface="Oxfam TSTAR PRO" panose="02000806030000020004"/>
                <a:ea typeface="Oxfam TSTAR PRO" panose="02000806030000020004"/>
              </a:rPr>
              <a:t>Start date of the project/initiative implementation</a:t>
            </a:r>
          </a:p>
          <a:p>
            <a:pPr algn="ctr"/>
            <a:endParaRPr lang="it-IT" sz="1100" dirty="0">
              <a:latin typeface="Oxfam TSTAR PRO" panose="02000806030000020004"/>
              <a:ea typeface="Oxfam TSTAR PRO" panose="02000806030000020004"/>
            </a:endParaRPr>
          </a:p>
        </p:txBody>
      </p:sp>
      <p:sp>
        <p:nvSpPr>
          <p:cNvPr id="57" name="CasellaDiTesto 56">
            <a:extLst>
              <a:ext uri="{FF2B5EF4-FFF2-40B4-BE49-F238E27FC236}">
                <a16:creationId xmlns:a16="http://schemas.microsoft.com/office/drawing/2014/main" id="{F850F20E-7C20-6C64-0EE4-89D8F1908B7C}"/>
              </a:ext>
            </a:extLst>
          </p:cNvPr>
          <p:cNvSpPr txBox="1"/>
          <p:nvPr/>
        </p:nvSpPr>
        <p:spPr>
          <a:xfrm>
            <a:off x="7428330" y="4404411"/>
            <a:ext cx="1863562" cy="938719"/>
          </a:xfrm>
          <a:prstGeom prst="rect">
            <a:avLst/>
          </a:prstGeom>
          <a:noFill/>
        </p:spPr>
        <p:txBody>
          <a:bodyPr wrap="square" rtlCol="0">
            <a:spAutoFit/>
          </a:bodyPr>
          <a:lstStyle/>
          <a:p>
            <a:pPr algn="ctr"/>
            <a:r>
              <a:rPr lang="en-GB" sz="1100" dirty="0">
                <a:latin typeface="Oxfam TSTAR PRO" panose="02000806030000020004"/>
                <a:ea typeface="Oxfam TSTAR PRO" panose="02000806030000020004"/>
              </a:rPr>
              <a:t>Due diligence: check of all the documentation and sign of the grant contract with Oxfam</a:t>
            </a:r>
          </a:p>
          <a:p>
            <a:pPr algn="ctr"/>
            <a:endParaRPr lang="it-IT" sz="1100" dirty="0">
              <a:latin typeface="Oxfam TSTAR PRO" panose="02000806030000020004"/>
              <a:ea typeface="Oxfam TSTAR PRO" panose="02000806030000020004"/>
            </a:endParaRPr>
          </a:p>
        </p:txBody>
      </p:sp>
      <p:pic>
        <p:nvPicPr>
          <p:cNvPr id="64" name="Elemento grafico 63" descr="Camminare contorno">
            <a:extLst>
              <a:ext uri="{FF2B5EF4-FFF2-40B4-BE49-F238E27FC236}">
                <a16:creationId xmlns:a16="http://schemas.microsoft.com/office/drawing/2014/main" id="{A9ACBE1D-777B-EB6C-2273-0749E76FFE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7765" y="2336588"/>
            <a:ext cx="914400" cy="914400"/>
          </a:xfrm>
          <a:prstGeom prst="rect">
            <a:avLst/>
          </a:prstGeom>
        </p:spPr>
      </p:pic>
      <p:sp>
        <p:nvSpPr>
          <p:cNvPr id="41" name="CasellaDiTesto 40">
            <a:extLst>
              <a:ext uri="{FF2B5EF4-FFF2-40B4-BE49-F238E27FC236}">
                <a16:creationId xmlns:a16="http://schemas.microsoft.com/office/drawing/2014/main" id="{F12A186C-AAED-4B3F-9B7A-AC6B145C436E}"/>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a:ea typeface="Oxfam TSTAR PRO" panose="02000806030000020004" pitchFamily="2" charset="-128"/>
              </a:rPr>
              <a:t>Oxfam</a:t>
            </a:r>
            <a:endParaRPr lang="en-US" sz="1200" dirty="0">
              <a:solidFill>
                <a:srgbClr val="44841A"/>
              </a:solidFill>
              <a:latin typeface="Oxfam TSTAR PRO" panose="02000806030000020004"/>
              <a:ea typeface="Oxfam TSTAR PRO" panose="02000806030000020004" pitchFamily="2" charset="-128"/>
            </a:endParaRPr>
          </a:p>
          <a:p>
            <a:pPr>
              <a:lnSpc>
                <a:spcPct val="150000"/>
              </a:lnSpc>
            </a:pPr>
            <a:r>
              <a:rPr lang="en-GB" sz="1200" dirty="0">
                <a:solidFill>
                  <a:srgbClr val="44841A"/>
                </a:solidFill>
                <a:latin typeface="Oxfam TSTAR PRO" panose="02000806030000020004"/>
                <a:ea typeface="Oxfam TSTAR PRO" panose="02000806030000020004" pitchFamily="2" charset="-128"/>
              </a:rPr>
              <a:t>What is the Human Mobility Initiative?</a:t>
            </a:r>
            <a:endParaRPr lang="it-IT" sz="1200" dirty="0">
              <a:solidFill>
                <a:srgbClr val="44841A"/>
              </a:solidFill>
              <a:latin typeface="Oxfam TSTAR PRO" panose="02000806030000020004"/>
              <a:ea typeface="Oxfam TSTAR PRO" panose="02000806030000020004" pitchFamily="2" charset="-128"/>
            </a:endParaRPr>
          </a:p>
          <a:p>
            <a:pPr>
              <a:lnSpc>
                <a:spcPct val="150000"/>
              </a:lnSpc>
            </a:pPr>
            <a:r>
              <a:rPr lang="it-IT" sz="1200" dirty="0">
                <a:solidFill>
                  <a:srgbClr val="44841A"/>
                </a:solidFill>
                <a:latin typeface="Oxfam TSTAR PRO" panose="02000806030000020004"/>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a:ea typeface="Oxfam TSTAR PRO" panose="02000806030000020004" pitchFamily="2" charset="-128"/>
              </a:rPr>
              <a:t>Which activities do we prioritize?</a:t>
            </a:r>
            <a:endParaRPr lang="it-IT" sz="1200" dirty="0">
              <a:solidFill>
                <a:srgbClr val="44841A"/>
              </a:solidFill>
              <a:latin typeface="Oxfam TSTAR PRO" panose="02000806030000020004"/>
              <a:ea typeface="Oxfam TSTAR PRO" panose="02000806030000020004" pitchFamily="2" charset="-128"/>
            </a:endParaRPr>
          </a:p>
          <a:p>
            <a:pPr>
              <a:lnSpc>
                <a:spcPct val="150000"/>
              </a:lnSpc>
            </a:pPr>
            <a:r>
              <a:rPr lang="en-GB" sz="1200" dirty="0">
                <a:solidFill>
                  <a:srgbClr val="44841A"/>
                </a:solidFill>
                <a:latin typeface="Oxfam TSTAR PRO" panose="02000806030000020004"/>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a:ea typeface="Oxfam TSTAR PRO" panose="02000806030000020004" pitchFamily="2" charset="-128"/>
              </a:rPr>
              <a:t>Grant</a:t>
            </a:r>
          </a:p>
          <a:p>
            <a:pPr>
              <a:lnSpc>
                <a:spcPct val="150000"/>
              </a:lnSpc>
            </a:pPr>
            <a:r>
              <a:rPr lang="en-US" sz="1200" dirty="0">
                <a:solidFill>
                  <a:srgbClr val="44841A"/>
                </a:solidFill>
                <a:latin typeface="Oxfam TSTAR PRO" panose="02000806030000020004"/>
                <a:ea typeface="Oxfam TSTAR PRO" panose="02000806030000020004" pitchFamily="2" charset="-128"/>
              </a:rPr>
              <a:t>Timeline</a:t>
            </a:r>
          </a:p>
        </p:txBody>
      </p:sp>
      <p:sp>
        <p:nvSpPr>
          <p:cNvPr id="42" name="CasellaDiTesto 41">
            <a:extLst>
              <a:ext uri="{FF2B5EF4-FFF2-40B4-BE49-F238E27FC236}">
                <a16:creationId xmlns:a16="http://schemas.microsoft.com/office/drawing/2014/main" id="{3ACFB5DA-76D6-4276-A332-C8C9BEED1C82}"/>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43" name="Ovale 42">
            <a:extLst>
              <a:ext uri="{FF2B5EF4-FFF2-40B4-BE49-F238E27FC236}">
                <a16:creationId xmlns:a16="http://schemas.microsoft.com/office/drawing/2014/main" id="{EF7C8582-2343-48DF-A440-6A669892FA54}"/>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4" name="Ovale 43">
            <a:extLst>
              <a:ext uri="{FF2B5EF4-FFF2-40B4-BE49-F238E27FC236}">
                <a16:creationId xmlns:a16="http://schemas.microsoft.com/office/drawing/2014/main" id="{E60FE0FC-673C-49ED-A54B-766B78C873C4}"/>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5" name="Ovale 44">
            <a:extLst>
              <a:ext uri="{FF2B5EF4-FFF2-40B4-BE49-F238E27FC236}">
                <a16:creationId xmlns:a16="http://schemas.microsoft.com/office/drawing/2014/main" id="{7490072F-C01D-4E92-9C79-5A4454BE1706}"/>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6" name="Ovale 45">
            <a:extLst>
              <a:ext uri="{FF2B5EF4-FFF2-40B4-BE49-F238E27FC236}">
                <a16:creationId xmlns:a16="http://schemas.microsoft.com/office/drawing/2014/main" id="{8EF5AB0C-5447-4362-9771-0E818C809A3C}"/>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7" name="Ovale 46">
            <a:extLst>
              <a:ext uri="{FF2B5EF4-FFF2-40B4-BE49-F238E27FC236}">
                <a16:creationId xmlns:a16="http://schemas.microsoft.com/office/drawing/2014/main" id="{009A97ED-2EE8-4FAC-A1D8-96B08AED668E}"/>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8" name="Ovale 47">
            <a:extLst>
              <a:ext uri="{FF2B5EF4-FFF2-40B4-BE49-F238E27FC236}">
                <a16:creationId xmlns:a16="http://schemas.microsoft.com/office/drawing/2014/main" id="{459DC8CD-1502-4003-954C-BA3F1EE6D198}"/>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49" name="Ovale 48">
            <a:extLst>
              <a:ext uri="{FF2B5EF4-FFF2-40B4-BE49-F238E27FC236}">
                <a16:creationId xmlns:a16="http://schemas.microsoft.com/office/drawing/2014/main" id="{5172177B-61FC-4876-A3F5-67B39FAD8882}"/>
              </a:ext>
            </a:extLst>
          </p:cNvPr>
          <p:cNvSpPr/>
          <p:nvPr/>
        </p:nvSpPr>
        <p:spPr>
          <a:xfrm>
            <a:off x="235028" y="4600275"/>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ea typeface="Oxfam TSTAR PRO" panose="02000806030000020004"/>
            </a:endParaRPr>
          </a:p>
        </p:txBody>
      </p:sp>
      <p:sp>
        <p:nvSpPr>
          <p:cNvPr id="10" name="CasellaDiTesto 9">
            <a:extLst>
              <a:ext uri="{FF2B5EF4-FFF2-40B4-BE49-F238E27FC236}">
                <a16:creationId xmlns:a16="http://schemas.microsoft.com/office/drawing/2014/main" id="{73260B14-9D0A-40A9-943C-42AE1F9256EC}"/>
              </a:ext>
            </a:extLst>
          </p:cNvPr>
          <p:cNvSpPr txBox="1"/>
          <p:nvPr/>
        </p:nvSpPr>
        <p:spPr>
          <a:xfrm>
            <a:off x="2777340" y="5904441"/>
            <a:ext cx="8663491" cy="523220"/>
          </a:xfrm>
          <a:prstGeom prst="rect">
            <a:avLst/>
          </a:prstGeom>
          <a:noFill/>
        </p:spPr>
        <p:txBody>
          <a:bodyPr wrap="square" rtlCol="0">
            <a:spAutoFit/>
          </a:bodyPr>
          <a:lstStyle/>
          <a:p>
            <a:r>
              <a:rPr lang="en-GB" sz="1400" dirty="0">
                <a:ea typeface="Oxfam TSTAR PRO" panose="02000806030000020004"/>
              </a:rPr>
              <a:t>Under </a:t>
            </a:r>
            <a:r>
              <a:rPr lang="en-GB" sz="1400" b="1" dirty="0">
                <a:ea typeface="Oxfam TSTAR PRO" panose="02000806030000020004"/>
              </a:rPr>
              <a:t>section 11. Evaluation and Selection process</a:t>
            </a:r>
            <a:r>
              <a:rPr lang="en-GB" sz="1400" dirty="0">
                <a:ea typeface="Oxfam TSTAR PRO" panose="02000806030000020004"/>
              </a:rPr>
              <a:t>, on the Guidance for applicants, you can find the evaluation grid, indicating how your proposal will be scored from our evaluation committee</a:t>
            </a:r>
          </a:p>
        </p:txBody>
      </p:sp>
    </p:spTree>
    <p:extLst>
      <p:ext uri="{BB962C8B-B14F-4D97-AF65-F5344CB8AC3E}">
        <p14:creationId xmlns:p14="http://schemas.microsoft.com/office/powerpoint/2010/main" val="4391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B7C27C-AAD5-559E-A6B3-7D3A00E223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16138E-08DD-95FC-51B7-E812045E49B4}"/>
              </a:ext>
            </a:extLst>
          </p:cNvPr>
          <p:cNvSpPr>
            <a:spLocks noGrp="1"/>
          </p:cNvSpPr>
          <p:nvPr>
            <p:ph type="sldNum" sz="quarter" idx="4"/>
          </p:nvPr>
        </p:nvSpPr>
        <p:spPr/>
        <p:txBody>
          <a:bodyPr/>
          <a:lstStyle/>
          <a:p>
            <a:fld id="{F47AA31B-6E6F-A246-9840-C6D6E26CE378}" type="slidenum">
              <a:rPr lang="en-US" smtClean="0"/>
              <a:pPr/>
              <a:t>28</a:t>
            </a:fld>
            <a:endParaRPr lang="en-US"/>
          </a:p>
        </p:txBody>
      </p:sp>
      <p:pic>
        <p:nvPicPr>
          <p:cNvPr id="4" name="Picture 3" descr="A close up of a logo&#10;&#10;Description automatically generated">
            <a:extLst>
              <a:ext uri="{FF2B5EF4-FFF2-40B4-BE49-F238E27FC236}">
                <a16:creationId xmlns:a16="http://schemas.microsoft.com/office/drawing/2014/main" id="{FBAEFC03-70ED-978E-3660-FD32A4F75781}"/>
              </a:ext>
            </a:extLst>
          </p:cNvPr>
          <p:cNvPicPr>
            <a:picLocks noChangeAspect="1"/>
          </p:cNvPicPr>
          <p:nvPr/>
        </p:nvPicPr>
        <p:blipFill>
          <a:blip r:embed="rId3"/>
          <a:stretch>
            <a:fillRect/>
          </a:stretch>
        </p:blipFill>
        <p:spPr>
          <a:xfrm rot="-360000">
            <a:off x="4448223" y="1844027"/>
            <a:ext cx="3544587" cy="2477014"/>
          </a:xfrm>
          <a:prstGeom prst="rect">
            <a:avLst/>
          </a:prstGeom>
        </p:spPr>
      </p:pic>
    </p:spTree>
    <p:extLst>
      <p:ext uri="{BB962C8B-B14F-4D97-AF65-F5344CB8AC3E}">
        <p14:creationId xmlns:p14="http://schemas.microsoft.com/office/powerpoint/2010/main" val="2785473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FCC44-D689-7449-B37F-61531A5B0138}"/>
              </a:ext>
            </a:extLst>
          </p:cNvPr>
          <p:cNvSpPr>
            <a:spLocks noGrp="1"/>
          </p:cNvSpPr>
          <p:nvPr>
            <p:ph type="body" sz="quarter" idx="21"/>
          </p:nvPr>
        </p:nvSpPr>
        <p:spPr>
          <a:xfrm>
            <a:off x="623888" y="1655620"/>
            <a:ext cx="10944225" cy="1502948"/>
          </a:xfrm>
        </p:spPr>
        <p:txBody>
          <a:bodyPr/>
          <a:lstStyle/>
          <a:p>
            <a:endParaRPr lang="en-US"/>
          </a:p>
        </p:txBody>
      </p:sp>
      <p:sp>
        <p:nvSpPr>
          <p:cNvPr id="3" name="Text Placeholder 27">
            <a:extLst>
              <a:ext uri="{FF2B5EF4-FFF2-40B4-BE49-F238E27FC236}">
                <a16:creationId xmlns:a16="http://schemas.microsoft.com/office/drawing/2014/main" id="{1A7EFCA6-788B-8F41-AAA7-DF0C105FBCE1}"/>
              </a:ext>
            </a:extLst>
          </p:cNvPr>
          <p:cNvSpPr txBox="1">
            <a:spLocks/>
          </p:cNvSpPr>
          <p:nvPr/>
        </p:nvSpPr>
        <p:spPr>
          <a:xfrm>
            <a:off x="623888" y="4581128"/>
            <a:ext cx="10944225" cy="1083026"/>
          </a:xfrm>
          <a:prstGeom prst="rect">
            <a:avLst/>
          </a:prstGeom>
        </p:spPr>
        <p:txBody>
          <a:bodyPr wrap="square" tIns="108000" bIns="108000">
            <a:spAutoFit/>
          </a:bodyPr>
          <a:lstStyle>
            <a:lvl1pPr marL="0" indent="0" algn="ctr" defTabSz="914400" rtl="0" eaLnBrk="1" latinLnBrk="0" hangingPunct="1">
              <a:lnSpc>
                <a:spcPct val="114000"/>
              </a:lnSpc>
              <a:spcBef>
                <a:spcPts val="0"/>
              </a:spcBef>
              <a:spcAft>
                <a:spcPts val="0"/>
              </a:spcAft>
              <a:buFont typeface="Arial" panose="020B0604020202020204" pitchFamily="34" charset="0"/>
              <a:buNone/>
              <a:defRPr sz="1600" b="0" i="0" kern="1200">
                <a:solidFill>
                  <a:schemeClr val="bg1"/>
                </a:solidFill>
                <a:latin typeface="Oxfam TSTAR PRO" panose="02000806030000020004" pitchFamily="2" charset="-128"/>
                <a:ea typeface="Oxfam TSTAR PRO" panose="02000806030000020004" pitchFamily="2" charset="-128"/>
                <a:cs typeface="+mn-cs"/>
              </a:defRPr>
            </a:lvl1pPr>
            <a:lvl2pPr marL="311992" indent="0" algn="l" defTabSz="914400" rtl="0" eaLnBrk="1" latinLnBrk="0" hangingPunct="1">
              <a:lnSpc>
                <a:spcPct val="114000"/>
              </a:lnSpc>
              <a:spcBef>
                <a:spcPts val="300"/>
              </a:spcBef>
              <a:spcAft>
                <a:spcPts val="500"/>
              </a:spcAft>
              <a:buFont typeface="Arial" panose="020B0604020202020204" pitchFamily="34" charset="0"/>
              <a:buNone/>
              <a:defRPr sz="2000" b="0" i="0" kern="1200">
                <a:solidFill>
                  <a:schemeClr val="tx1">
                    <a:lumMod val="85000"/>
                    <a:lumOff val="15000"/>
                  </a:schemeClr>
                </a:solidFill>
                <a:latin typeface="Oxfam TSTAR PRO" panose="02000806030000020004" pitchFamily="2" charset="-128"/>
                <a:ea typeface="Oxfam TSTAR PRO" panose="02000806030000020004" pitchFamily="2" charset="-128"/>
                <a:cs typeface="+mn-cs"/>
              </a:defRPr>
            </a:lvl2pPr>
            <a:lvl3pPr marL="575986" indent="0" algn="l" defTabSz="914400" rtl="0" eaLnBrk="1" latinLnBrk="0" hangingPunct="1">
              <a:lnSpc>
                <a:spcPct val="114000"/>
              </a:lnSpc>
              <a:spcBef>
                <a:spcPts val="300"/>
              </a:spcBef>
              <a:spcAft>
                <a:spcPts val="500"/>
              </a:spcAft>
              <a:buFont typeface="Arial" panose="020B0604020202020204" pitchFamily="34" charset="0"/>
              <a:buNone/>
              <a:defRPr sz="1500" b="0" i="0" kern="1200">
                <a:solidFill>
                  <a:schemeClr val="tx1">
                    <a:lumMod val="85000"/>
                    <a:lumOff val="15000"/>
                  </a:schemeClr>
                </a:solidFill>
                <a:latin typeface="Oxfam TSTAR PRO Light" panose="02000806030000020004" pitchFamily="2" charset="-128"/>
                <a:ea typeface="Oxfam TSTAR PRO Light" panose="02000806030000020004" pitchFamily="2" charset="-128"/>
                <a:cs typeface="+mn-cs"/>
              </a:defRPr>
            </a:lvl3pPr>
            <a:lvl4pPr marL="815980" indent="0" algn="l" defTabSz="914400" rtl="0" eaLnBrk="1" latinLnBrk="0" hangingPunct="1">
              <a:lnSpc>
                <a:spcPct val="114000"/>
              </a:lnSpc>
              <a:spcBef>
                <a:spcPts val="300"/>
              </a:spcBef>
              <a:spcAft>
                <a:spcPts val="500"/>
              </a:spcAft>
              <a:buFont typeface="Arial" panose="020B0604020202020204" pitchFamily="34" charset="0"/>
              <a:buNone/>
              <a:defRPr sz="1500" b="0" i="0" kern="1200">
                <a:solidFill>
                  <a:schemeClr val="tx1">
                    <a:lumMod val="85000"/>
                    <a:lumOff val="15000"/>
                  </a:schemeClr>
                </a:solidFill>
                <a:latin typeface="Oxfam TSTAR PRO Light" panose="02000806030000020004" pitchFamily="2" charset="-128"/>
                <a:ea typeface="Oxfam TSTAR PRO Light" panose="02000806030000020004" pitchFamily="2" charset="-128"/>
                <a:cs typeface="+mn-cs"/>
              </a:defRPr>
            </a:lvl4pPr>
            <a:lvl5pPr marL="1007975" indent="0" algn="l" defTabSz="914400" rtl="0" eaLnBrk="1" latinLnBrk="0" hangingPunct="1">
              <a:lnSpc>
                <a:spcPct val="114000"/>
              </a:lnSpc>
              <a:spcBef>
                <a:spcPts val="300"/>
              </a:spcBef>
              <a:spcAft>
                <a:spcPts val="500"/>
              </a:spcAft>
              <a:buFont typeface="Arial" panose="020B0604020202020204" pitchFamily="34" charset="0"/>
              <a:buNone/>
              <a:defRPr sz="1500" b="0" i="0" kern="1200">
                <a:solidFill>
                  <a:schemeClr val="tx1">
                    <a:lumMod val="85000"/>
                    <a:lumOff val="15000"/>
                  </a:schemeClr>
                </a:solidFill>
                <a:latin typeface="Oxfam TSTAR PRO Light" panose="02000806030000020004" pitchFamily="2" charset="-128"/>
                <a:ea typeface="Oxfam TSTAR PRO Light" panose="02000806030000020004" pitchFamily="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Valentina Bidone </a:t>
            </a:r>
            <a:r>
              <a:rPr lang="en-US" sz="1800" dirty="0"/>
              <a:t>and </a:t>
            </a:r>
            <a:r>
              <a:rPr lang="en-US" sz="1800" b="1" dirty="0"/>
              <a:t>Sabrina Falini</a:t>
            </a:r>
          </a:p>
          <a:p>
            <a:r>
              <a:rPr lang="en-US" b="1" dirty="0"/>
              <a:t>hmifund@oxfam.it</a:t>
            </a:r>
          </a:p>
          <a:p>
            <a:r>
              <a:rPr lang="en-US" b="1" dirty="0">
                <a:hlinkClick r:id="rId3"/>
              </a:rPr>
              <a:t>https://www.oxfamitalia.org/hmi-fund/</a:t>
            </a:r>
            <a:r>
              <a:rPr lang="en-US" b="1" dirty="0"/>
              <a:t>. </a:t>
            </a:r>
          </a:p>
        </p:txBody>
      </p:sp>
      <p:pic>
        <p:nvPicPr>
          <p:cNvPr id="12" name="Picture 11" descr="Icon&#10;&#10;Description automatically generated">
            <a:extLst>
              <a:ext uri="{FF2B5EF4-FFF2-40B4-BE49-F238E27FC236}">
                <a16:creationId xmlns:a16="http://schemas.microsoft.com/office/drawing/2014/main" id="{6CFC0A4F-7095-D74E-9385-BC5AB276B1A7}"/>
              </a:ext>
            </a:extLst>
          </p:cNvPr>
          <p:cNvPicPr>
            <a:picLocks noChangeAspect="1"/>
          </p:cNvPicPr>
          <p:nvPr/>
        </p:nvPicPr>
        <p:blipFill>
          <a:blip r:embed="rId4"/>
          <a:stretch>
            <a:fillRect/>
          </a:stretch>
        </p:blipFill>
        <p:spPr>
          <a:xfrm>
            <a:off x="5648901" y="3291441"/>
            <a:ext cx="894197" cy="1001703"/>
          </a:xfrm>
          <a:prstGeom prst="rect">
            <a:avLst/>
          </a:prstGeom>
        </p:spPr>
      </p:pic>
    </p:spTree>
    <p:extLst>
      <p:ext uri="{BB962C8B-B14F-4D97-AF65-F5344CB8AC3E}">
        <p14:creationId xmlns:p14="http://schemas.microsoft.com/office/powerpoint/2010/main" val="58619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336057-F72B-814B-8AE4-997115C882ED}"/>
              </a:ext>
            </a:extLst>
          </p:cNvPr>
          <p:cNvSpPr>
            <a:spLocks noGrp="1"/>
          </p:cNvSpPr>
          <p:nvPr>
            <p:ph type="sldNum" sz="quarter" idx="4"/>
          </p:nvPr>
        </p:nvSpPr>
        <p:spPr/>
        <p:txBody>
          <a:bodyPr/>
          <a:lstStyle/>
          <a:p>
            <a:fld id="{F47AA31B-6E6F-A246-9840-C6D6E26CE378}" type="slidenum">
              <a:rPr lang="en-US" smtClean="0"/>
              <a:pPr/>
              <a:t>3</a:t>
            </a:fld>
            <a:endParaRPr lang="en-US"/>
          </a:p>
        </p:txBody>
      </p:sp>
      <p:sp>
        <p:nvSpPr>
          <p:cNvPr id="93" name="CasellaDiTesto 92">
            <a:extLst>
              <a:ext uri="{FF2B5EF4-FFF2-40B4-BE49-F238E27FC236}">
                <a16:creationId xmlns:a16="http://schemas.microsoft.com/office/drawing/2014/main" id="{13A17027-111C-EEAF-2B61-AB8BA6E4C973}"/>
              </a:ext>
            </a:extLst>
          </p:cNvPr>
          <p:cNvSpPr txBox="1"/>
          <p:nvPr/>
        </p:nvSpPr>
        <p:spPr>
          <a:xfrm>
            <a:off x="2650231" y="180977"/>
            <a:ext cx="9477378" cy="6432530"/>
          </a:xfrm>
          <a:prstGeom prst="rect">
            <a:avLst/>
          </a:prstGeom>
          <a:noFill/>
        </p:spPr>
        <p:txBody>
          <a:bodyPr wrap="square" lIns="91440" tIns="45720" rIns="91440" bIns="45720" rtlCol="0" anchor="t">
            <a:spAutoFit/>
          </a:bodyPr>
          <a:lstStyle/>
          <a:p>
            <a:r>
              <a:rPr lang="en-GB" sz="3200" b="1">
                <a:solidFill>
                  <a:srgbClr val="44841A"/>
                </a:solidFill>
                <a:latin typeface="Oxfam TSTAR PRO Headline"/>
              </a:rPr>
              <a:t>ABOUT OXFAM</a:t>
            </a:r>
          </a:p>
          <a:p>
            <a:r>
              <a:rPr lang="en-GB" sz="1600">
                <a:latin typeface="Oxfam TSTAR PRO Light" panose="02000806030000020004"/>
                <a:ea typeface="+mn-lt"/>
                <a:cs typeface="+mn-lt"/>
              </a:rPr>
              <a:t>Oxfam works in 90 countries across the world, and with thousands of partners and allies.</a:t>
            </a:r>
            <a:endParaRPr lang="en-GB" sz="1600">
              <a:latin typeface="Oxfam TSTAR PRO Light" panose="02000806030000020004"/>
              <a:cs typeface="Calibri"/>
            </a:endParaRPr>
          </a:p>
          <a:p>
            <a:r>
              <a:rPr lang="en-GB" sz="1600">
                <a:latin typeface="Oxfam TSTAR PRO Light" panose="02000806030000020004"/>
                <a:ea typeface="+mn-lt"/>
                <a:cs typeface="+mn-lt"/>
              </a:rPr>
              <a:t>We support communities to build better lives for themselves, grow resilience and protect lives and livelihoods in times of crisis. We fight the inequalities that keep people locked in poverty and injustice. We tackle not the symptoms but the systems, and we campaign for genuine, long-lasting change.</a:t>
            </a:r>
          </a:p>
          <a:p>
            <a:endParaRPr lang="en-GB" sz="1600">
              <a:cs typeface="Calibri"/>
            </a:endParaRPr>
          </a:p>
          <a:p>
            <a:r>
              <a:rPr lang="en-GB" sz="3200" b="1">
                <a:solidFill>
                  <a:srgbClr val="E43989"/>
                </a:solidFill>
                <a:latin typeface="Oxfam TSTAR PRO Headline"/>
              </a:rPr>
              <a:t>WHO WE ARE</a:t>
            </a:r>
          </a:p>
          <a:p>
            <a:r>
              <a:rPr lang="en-GB" sz="1600" b="1">
                <a:latin typeface="Oxfam TSTAR PRO Headline"/>
                <a:cs typeface="Calibri"/>
              </a:rPr>
              <a:t>WE FIGHT FOR A MORE EQUAL FUTURE</a:t>
            </a:r>
            <a:endParaRPr lang="en-GB" sz="1600" b="1">
              <a:latin typeface="Oxfam TSTAR PRO Headline"/>
              <a:ea typeface="Calibri"/>
              <a:cs typeface="Calibri"/>
            </a:endParaRPr>
          </a:p>
          <a:p>
            <a:r>
              <a:rPr lang="en-GB" sz="1600">
                <a:latin typeface="Oxfam TSTAR PRO Light"/>
                <a:cs typeface="Calibri"/>
              </a:rPr>
              <a:t>Oxfam fights inequality to end poverty and injustice. </a:t>
            </a:r>
            <a:endParaRPr lang="en-GB">
              <a:latin typeface="Oxfam TSTAR PRO Light"/>
              <a:cs typeface="Calibri"/>
            </a:endParaRPr>
          </a:p>
          <a:p>
            <a:r>
              <a:rPr lang="en-GB" sz="1600">
                <a:latin typeface="Oxfam TSTAR PRO Light"/>
                <a:ea typeface="+mn-lt"/>
                <a:cs typeface="+mn-lt"/>
              </a:rPr>
              <a:t>We are part of a global movement, campaigning for economic, gender and climate justice – for change that lasts. Together, we can forge an equal future, with equal rights and equal opportunities, so that every one of us can thrive, not just survive.</a:t>
            </a:r>
          </a:p>
          <a:p>
            <a:endParaRPr lang="en-GB" sz="1600">
              <a:latin typeface="Oxfam TSTAR PRO Light"/>
              <a:ea typeface="Calibri"/>
              <a:cs typeface="Calibri"/>
            </a:endParaRPr>
          </a:p>
          <a:p>
            <a:r>
              <a:rPr lang="en-GB" sz="3200" b="1">
                <a:solidFill>
                  <a:srgbClr val="545454"/>
                </a:solidFill>
                <a:latin typeface="Oxfam TSTAR PRO Headline"/>
              </a:rPr>
              <a:t>OUR VALUES</a:t>
            </a:r>
            <a:endParaRPr lang="en-US" sz="3200" b="1">
              <a:solidFill>
                <a:srgbClr val="545454"/>
              </a:solidFill>
              <a:latin typeface="Oxfam TSTAR PRO Headline"/>
            </a:endParaRPr>
          </a:p>
          <a:p>
            <a:r>
              <a:rPr lang="en-GB" sz="1600" b="1">
                <a:latin typeface="Oxfam TSTAR PRO Light"/>
                <a:ea typeface="Calibri"/>
                <a:cs typeface="Calibri"/>
              </a:rPr>
              <a:t>EQUALITY - </a:t>
            </a:r>
            <a:r>
              <a:rPr lang="en-GB" sz="1400">
                <a:latin typeface="Oxfam TSTAR PRO Light"/>
                <a:ea typeface="+mn-lt"/>
                <a:cs typeface="+mn-lt"/>
              </a:rPr>
              <a:t>We believe that everyone has the right to be treated fairly and to have the same rights and opportunities.</a:t>
            </a:r>
            <a:endParaRPr lang="en-GB" sz="1400">
              <a:latin typeface="Oxfam TSTAR PRO Light"/>
              <a:ea typeface="Calibri" panose="020F0502020204030204"/>
              <a:cs typeface="Calibri" panose="020F0502020204030204"/>
            </a:endParaRPr>
          </a:p>
          <a:p>
            <a:r>
              <a:rPr lang="en-GB" sz="1600" b="1">
                <a:latin typeface="Oxfam TSTAR PRO Light"/>
                <a:ea typeface="Calibri"/>
                <a:cs typeface="Calibri"/>
              </a:rPr>
              <a:t>EMPOWERMENT - </a:t>
            </a:r>
            <a:r>
              <a:rPr lang="en-GB" sz="1400">
                <a:latin typeface="Oxfam TSTAR PRO Light"/>
                <a:ea typeface="+mn-lt"/>
                <a:cs typeface="+mn-lt"/>
              </a:rPr>
              <a:t>We acknowledge and seek to expand people’s agency over their lives and the decisions that impact them.</a:t>
            </a:r>
            <a:endParaRPr lang="en-GB" sz="1400">
              <a:latin typeface="Oxfam TSTAR PRO Light"/>
            </a:endParaRPr>
          </a:p>
          <a:p>
            <a:r>
              <a:rPr lang="en-GB" sz="1600" b="1">
                <a:latin typeface="Oxfam TSTAR PRO Light"/>
                <a:ea typeface="Calibri"/>
                <a:cs typeface="Calibri"/>
              </a:rPr>
              <a:t>SOLIDARITY - </a:t>
            </a:r>
            <a:r>
              <a:rPr lang="en-GB" sz="1400">
                <a:latin typeface="Oxfam TSTAR PRO Light"/>
                <a:ea typeface="+mn-lt"/>
                <a:cs typeface="+mn-lt"/>
              </a:rPr>
              <a:t>We join hands, support and collaborate across boundaries in working towards a just and sustainable world</a:t>
            </a:r>
            <a:endParaRPr lang="en-GB" sz="1400">
              <a:latin typeface="Oxfam TSTAR PRO Light"/>
            </a:endParaRPr>
          </a:p>
          <a:p>
            <a:r>
              <a:rPr lang="en-GB" sz="1600" b="1">
                <a:latin typeface="Oxfam TSTAR PRO Light"/>
                <a:ea typeface="Calibri"/>
                <a:cs typeface="Calibri"/>
              </a:rPr>
              <a:t>INCLUSIVENESS - </a:t>
            </a:r>
            <a:r>
              <a:rPr lang="en-GB" sz="1400">
                <a:latin typeface="Oxfam TSTAR PRO Light"/>
                <a:ea typeface="+mn-lt"/>
                <a:cs typeface="+mn-lt"/>
              </a:rPr>
              <a:t>We embrace diversity and difference and value the perspectives and contributions of all people and communities in their fight against poverty and injustice.</a:t>
            </a:r>
            <a:endParaRPr lang="en-GB" sz="1400">
              <a:latin typeface="Oxfam TSTAR PRO Light"/>
            </a:endParaRPr>
          </a:p>
          <a:p>
            <a:r>
              <a:rPr lang="en-GB" sz="1600" b="1">
                <a:latin typeface="Oxfam TSTAR PRO Light"/>
                <a:ea typeface="Calibri"/>
                <a:cs typeface="Calibri"/>
              </a:rPr>
              <a:t>ACCOUNTABILITY -</a:t>
            </a:r>
            <a:r>
              <a:rPr lang="en-GB" sz="1400" b="1">
                <a:latin typeface="Oxfam TSTAR PRO Light"/>
                <a:ea typeface="Calibri"/>
                <a:cs typeface="Calibri"/>
              </a:rPr>
              <a:t> </a:t>
            </a:r>
            <a:r>
              <a:rPr lang="en-GB" sz="1400">
                <a:latin typeface="Oxfam TSTAR PRO Light"/>
                <a:ea typeface="+mn-lt"/>
                <a:cs typeface="+mn-lt"/>
              </a:rPr>
              <a:t>We take responsibility for our action and inaction and hold ourselves accountable to the people we work with and for.</a:t>
            </a:r>
            <a:endParaRPr lang="en-GB" sz="1400">
              <a:latin typeface="Oxfam TSTAR PRO Light"/>
            </a:endParaRPr>
          </a:p>
          <a:p>
            <a:r>
              <a:rPr lang="en-GB" sz="1600" b="1">
                <a:latin typeface="Oxfam TSTAR PRO Light"/>
                <a:ea typeface="Calibri"/>
                <a:cs typeface="Calibri"/>
              </a:rPr>
              <a:t>COURAGE - </a:t>
            </a:r>
            <a:r>
              <a:rPr lang="en-GB" sz="1400">
                <a:latin typeface="Oxfam TSTAR PRO Light"/>
                <a:ea typeface="+mn-lt"/>
                <a:cs typeface="+mn-lt"/>
              </a:rPr>
              <a:t>We speak truth to power and act with conviction on the justice of our causes.</a:t>
            </a:r>
            <a:endParaRPr lang="en-GB" sz="1400">
              <a:latin typeface="Oxfam TSTAR PRO Light"/>
            </a:endParaRPr>
          </a:p>
        </p:txBody>
      </p:sp>
      <p:sp>
        <p:nvSpPr>
          <p:cNvPr id="2" name="Rettangolo 1">
            <a:extLst>
              <a:ext uri="{FF2B5EF4-FFF2-40B4-BE49-F238E27FC236}">
                <a16:creationId xmlns:a16="http://schemas.microsoft.com/office/drawing/2014/main" id="{AB41180B-831C-2380-4CB4-E7D55DA8FAFA}"/>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6">
            <a:extLst>
              <a:ext uri="{FF2B5EF4-FFF2-40B4-BE49-F238E27FC236}">
                <a16:creationId xmlns:a16="http://schemas.microsoft.com/office/drawing/2014/main" id="{FF66A0E9-69E6-4EA5-BE62-252FE7B88409}"/>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30" name="CasellaDiTesto 27">
            <a:extLst>
              <a:ext uri="{FF2B5EF4-FFF2-40B4-BE49-F238E27FC236}">
                <a16:creationId xmlns:a16="http://schemas.microsoft.com/office/drawing/2014/main" id="{3AD3ED7F-9F4E-4DB2-B183-28EEA3C42247}"/>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31" name="Ovale 30">
            <a:extLst>
              <a:ext uri="{FF2B5EF4-FFF2-40B4-BE49-F238E27FC236}">
                <a16:creationId xmlns:a16="http://schemas.microsoft.com/office/drawing/2014/main" id="{5C449E6B-0B1B-488A-8514-4F3B28562DD0}"/>
              </a:ext>
            </a:extLst>
          </p:cNvPr>
          <p:cNvSpPr/>
          <p:nvPr/>
        </p:nvSpPr>
        <p:spPr>
          <a:xfrm>
            <a:off x="243906" y="2125571"/>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C6868FE2-9915-4AB4-A39A-72DA6071FA85}"/>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3" name="Ovale 32">
            <a:extLst>
              <a:ext uri="{FF2B5EF4-FFF2-40B4-BE49-F238E27FC236}">
                <a16:creationId xmlns:a16="http://schemas.microsoft.com/office/drawing/2014/main" id="{8A06931D-4258-45EB-AB01-CD18ABAF3862}"/>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4" name="Ovale 33">
            <a:extLst>
              <a:ext uri="{FF2B5EF4-FFF2-40B4-BE49-F238E27FC236}">
                <a16:creationId xmlns:a16="http://schemas.microsoft.com/office/drawing/2014/main" id="{628E337D-4EDE-42BC-82B5-9E1FFF05AD09}"/>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5" name="Ovale 34">
            <a:extLst>
              <a:ext uri="{FF2B5EF4-FFF2-40B4-BE49-F238E27FC236}">
                <a16:creationId xmlns:a16="http://schemas.microsoft.com/office/drawing/2014/main" id="{5585D060-E78B-4330-8698-AE2684F754FD}"/>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6" name="Ovale 35">
            <a:extLst>
              <a:ext uri="{FF2B5EF4-FFF2-40B4-BE49-F238E27FC236}">
                <a16:creationId xmlns:a16="http://schemas.microsoft.com/office/drawing/2014/main" id="{7F3F6BFE-BCAB-42FF-90F3-03B6B8A8ECD8}"/>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7" name="Ovale 36">
            <a:extLst>
              <a:ext uri="{FF2B5EF4-FFF2-40B4-BE49-F238E27FC236}">
                <a16:creationId xmlns:a16="http://schemas.microsoft.com/office/drawing/2014/main" id="{5D1B181A-2863-4FAD-B350-D482AA14CC39}"/>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2489131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map of the world with different colored countries/regions&#10;&#10;Description automatically generated">
            <a:extLst>
              <a:ext uri="{FF2B5EF4-FFF2-40B4-BE49-F238E27FC236}">
                <a16:creationId xmlns:a16="http://schemas.microsoft.com/office/drawing/2014/main" id="{30878550-6658-32E4-E5AB-8A4252D48128}"/>
              </a:ext>
            </a:extLst>
          </p:cNvPr>
          <p:cNvPicPr>
            <a:picLocks noChangeAspect="1"/>
          </p:cNvPicPr>
          <p:nvPr/>
        </p:nvPicPr>
        <p:blipFill>
          <a:blip r:embed="rId3"/>
          <a:stretch>
            <a:fillRect/>
          </a:stretch>
        </p:blipFill>
        <p:spPr>
          <a:xfrm>
            <a:off x="2729369" y="0"/>
            <a:ext cx="9077876" cy="6858000"/>
          </a:xfrm>
          <a:prstGeom prst="rect">
            <a:avLst/>
          </a:prstGeom>
        </p:spPr>
      </p:pic>
      <p:sp>
        <p:nvSpPr>
          <p:cNvPr id="6" name="Rettangolo 1">
            <a:extLst>
              <a:ext uri="{FF2B5EF4-FFF2-40B4-BE49-F238E27FC236}">
                <a16:creationId xmlns:a16="http://schemas.microsoft.com/office/drawing/2014/main" id="{CBB2B4E9-2EE7-A2B7-846E-6199CB1F9D0A}"/>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26">
            <a:extLst>
              <a:ext uri="{FF2B5EF4-FFF2-40B4-BE49-F238E27FC236}">
                <a16:creationId xmlns:a16="http://schemas.microsoft.com/office/drawing/2014/main" id="{D4E682F5-B088-4708-AED9-22261A0707FB}"/>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19" name="CasellaDiTesto 27">
            <a:extLst>
              <a:ext uri="{FF2B5EF4-FFF2-40B4-BE49-F238E27FC236}">
                <a16:creationId xmlns:a16="http://schemas.microsoft.com/office/drawing/2014/main" id="{9097A865-C3BF-475B-8CB4-1E5A51F8CA42}"/>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20" name="Ovale 19">
            <a:extLst>
              <a:ext uri="{FF2B5EF4-FFF2-40B4-BE49-F238E27FC236}">
                <a16:creationId xmlns:a16="http://schemas.microsoft.com/office/drawing/2014/main" id="{A43BC50C-A7BA-4A90-A73B-46B933D6E1EF}"/>
              </a:ext>
            </a:extLst>
          </p:cNvPr>
          <p:cNvSpPr/>
          <p:nvPr/>
        </p:nvSpPr>
        <p:spPr>
          <a:xfrm>
            <a:off x="243906" y="2125571"/>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E0DEB7CD-2B43-4667-A971-92606E375D0F}"/>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2" name="Ovale 21">
            <a:extLst>
              <a:ext uri="{FF2B5EF4-FFF2-40B4-BE49-F238E27FC236}">
                <a16:creationId xmlns:a16="http://schemas.microsoft.com/office/drawing/2014/main" id="{134B74AA-20BA-4F8F-9847-D25B680C07DE}"/>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3" name="Ovale 22">
            <a:extLst>
              <a:ext uri="{FF2B5EF4-FFF2-40B4-BE49-F238E27FC236}">
                <a16:creationId xmlns:a16="http://schemas.microsoft.com/office/drawing/2014/main" id="{6FE17B6A-123F-4238-80BE-004B6E13129E}"/>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4" name="Ovale 23">
            <a:extLst>
              <a:ext uri="{FF2B5EF4-FFF2-40B4-BE49-F238E27FC236}">
                <a16:creationId xmlns:a16="http://schemas.microsoft.com/office/drawing/2014/main" id="{01BF0B00-3A0C-4E25-A62B-872CA6CA2234}"/>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5" name="Ovale 24">
            <a:extLst>
              <a:ext uri="{FF2B5EF4-FFF2-40B4-BE49-F238E27FC236}">
                <a16:creationId xmlns:a16="http://schemas.microsoft.com/office/drawing/2014/main" id="{9FAC68FC-EBD0-4AF7-9E69-3C6484615469}"/>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6" name="Ovale 25">
            <a:extLst>
              <a:ext uri="{FF2B5EF4-FFF2-40B4-BE49-F238E27FC236}">
                <a16:creationId xmlns:a16="http://schemas.microsoft.com/office/drawing/2014/main" id="{3C0D2DC7-E620-4EC8-BB41-2570EE605678}"/>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12102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30B7FF56-1ECB-4AF7-B642-CF26D3A51B3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812B1-EF86-2D5B-3343-BA7B7C29C33E}"/>
              </a:ext>
            </a:extLst>
          </p:cNvPr>
          <p:cNvSpPr>
            <a:spLocks noGrp="1"/>
          </p:cNvSpPr>
          <p:nvPr>
            <p:ph type="sldNum" sz="quarter" idx="4"/>
          </p:nvPr>
        </p:nvSpPr>
        <p:spPr/>
        <p:txBody>
          <a:bodyPr/>
          <a:lstStyle/>
          <a:p>
            <a:fld id="{F47AA31B-6E6F-A246-9840-C6D6E26CE378}" type="slidenum">
              <a:rPr lang="en-US" smtClean="0"/>
              <a:pPr/>
              <a:t>5</a:t>
            </a:fld>
            <a:endParaRPr lang="en-US"/>
          </a:p>
        </p:txBody>
      </p:sp>
      <p:pic>
        <p:nvPicPr>
          <p:cNvPr id="9" name="Immagine 8" descr="Immagine che contiene testo, mappa&#10;&#10;Descrizione generata automaticamente">
            <a:extLst>
              <a:ext uri="{FF2B5EF4-FFF2-40B4-BE49-F238E27FC236}">
                <a16:creationId xmlns:a16="http://schemas.microsoft.com/office/drawing/2014/main" id="{6AAC3EF3-742D-4AE0-6FF2-5E79B9BA3D0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687F4AE9-4180-C019-BA50-1D9E767C0F5D}"/>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872B7ED8-02D1-BCC1-7526-735CB94DE2AD}"/>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502F018B-EE12-5577-2C5F-31794B8F7582}"/>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13FE2AE6-47D4-E7EB-9C05-D3E8DA54F24A}"/>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130BD2E-4859-7800-E566-6E1217A5A9B2}"/>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7581F8BA-7D33-BD57-5705-5270EEC0D5E2}"/>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7D4BA8EB-FCBE-989C-8D7B-51BEC573BFC9}"/>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891CF359-1136-B838-3CE3-DBBAC9E18451}"/>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643AA136-E2EA-65BB-9515-AEE90255B8DB}"/>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Esagono 3">
            <a:extLst>
              <a:ext uri="{FF2B5EF4-FFF2-40B4-BE49-F238E27FC236}">
                <a16:creationId xmlns:a16="http://schemas.microsoft.com/office/drawing/2014/main" id="{39D9E3EB-E538-CD9B-CB48-5E06CFF8D941}"/>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Esagono 5">
            <a:extLst>
              <a:ext uri="{FF2B5EF4-FFF2-40B4-BE49-F238E27FC236}">
                <a16:creationId xmlns:a16="http://schemas.microsoft.com/office/drawing/2014/main" id="{1C18D306-387B-4244-38FB-9207ADACB0B6}"/>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Esagono 6">
            <a:extLst>
              <a:ext uri="{FF2B5EF4-FFF2-40B4-BE49-F238E27FC236}">
                <a16:creationId xmlns:a16="http://schemas.microsoft.com/office/drawing/2014/main" id="{FC99FE83-1FBB-0BCF-0CAE-3B50C614A3BF}"/>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sagono 9">
            <a:extLst>
              <a:ext uri="{FF2B5EF4-FFF2-40B4-BE49-F238E27FC236}">
                <a16:creationId xmlns:a16="http://schemas.microsoft.com/office/drawing/2014/main" id="{AE7EE3EF-A2A0-9A4B-5420-67D6D77E7CF1}"/>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sagono 12">
            <a:extLst>
              <a:ext uri="{FF2B5EF4-FFF2-40B4-BE49-F238E27FC236}">
                <a16:creationId xmlns:a16="http://schemas.microsoft.com/office/drawing/2014/main" id="{2F7942D9-2576-1345-E47A-EE3454CD52FE}"/>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sagono 13">
            <a:extLst>
              <a:ext uri="{FF2B5EF4-FFF2-40B4-BE49-F238E27FC236}">
                <a16:creationId xmlns:a16="http://schemas.microsoft.com/office/drawing/2014/main" id="{2D06A172-8A3E-3315-7C85-73B74301E379}"/>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Esagono 14">
            <a:extLst>
              <a:ext uri="{FF2B5EF4-FFF2-40B4-BE49-F238E27FC236}">
                <a16:creationId xmlns:a16="http://schemas.microsoft.com/office/drawing/2014/main" id="{B61979CC-06E3-7D16-B7D7-F73201FC99F4}"/>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Esagono 19">
            <a:extLst>
              <a:ext uri="{FF2B5EF4-FFF2-40B4-BE49-F238E27FC236}">
                <a16:creationId xmlns:a16="http://schemas.microsoft.com/office/drawing/2014/main" id="{1DAF962C-7B5F-00C0-7C1C-863BECFA2C30}"/>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6C4DEB37-EEE1-1F60-86FD-3C7525AFA5F7}"/>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C39CC078-8ECF-18A6-569A-9D4F5A957B27}"/>
              </a:ext>
            </a:extLst>
          </p:cNvPr>
          <p:cNvSpPr txBox="1"/>
          <p:nvPr/>
        </p:nvSpPr>
        <p:spPr>
          <a:xfrm>
            <a:off x="3022689" y="1138406"/>
            <a:ext cx="696024" cy="375359"/>
          </a:xfrm>
          <a:prstGeom prst="rect">
            <a:avLst/>
          </a:prstGeom>
          <a:noFill/>
        </p:spPr>
        <p:txBody>
          <a:bodyPr wrap="none" rtlCol="0">
            <a:spAutoFit/>
          </a:bodyPr>
          <a:lstStyle/>
          <a:p>
            <a:pPr>
              <a:lnSpc>
                <a:spcPct val="150000"/>
              </a:lnSpc>
            </a:pPr>
            <a:r>
              <a:rPr lang="it-IT" sz="1400" b="1">
                <a:latin typeface="Oxfam TSTAR PRO Light" panose="02000806030000020004" pitchFamily="50" charset="0"/>
              </a:rPr>
              <a:t>OXFAM</a:t>
            </a:r>
          </a:p>
        </p:txBody>
      </p:sp>
      <p:sp>
        <p:nvSpPr>
          <p:cNvPr id="36" name="CasellaDiTesto 26">
            <a:extLst>
              <a:ext uri="{FF2B5EF4-FFF2-40B4-BE49-F238E27FC236}">
                <a16:creationId xmlns:a16="http://schemas.microsoft.com/office/drawing/2014/main" id="{AA2EABD4-5C44-40C4-B08F-6E1251FC226A}"/>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37" name="CasellaDiTesto 27">
            <a:extLst>
              <a:ext uri="{FF2B5EF4-FFF2-40B4-BE49-F238E27FC236}">
                <a16:creationId xmlns:a16="http://schemas.microsoft.com/office/drawing/2014/main" id="{856D740D-8D89-4CA8-A5F2-88FEEF15431C}"/>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38" name="Ovale 37">
            <a:extLst>
              <a:ext uri="{FF2B5EF4-FFF2-40B4-BE49-F238E27FC236}">
                <a16:creationId xmlns:a16="http://schemas.microsoft.com/office/drawing/2014/main" id="{80EF929B-5453-4A74-9B7B-18D02B8C57F3}"/>
              </a:ext>
            </a:extLst>
          </p:cNvPr>
          <p:cNvSpPr/>
          <p:nvPr/>
        </p:nvSpPr>
        <p:spPr>
          <a:xfrm>
            <a:off x="243906" y="2125571"/>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a:extLst>
              <a:ext uri="{FF2B5EF4-FFF2-40B4-BE49-F238E27FC236}">
                <a16:creationId xmlns:a16="http://schemas.microsoft.com/office/drawing/2014/main" id="{077FFE38-2086-4141-87F9-28E8BAB224C3}"/>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0" name="Ovale 39">
            <a:extLst>
              <a:ext uri="{FF2B5EF4-FFF2-40B4-BE49-F238E27FC236}">
                <a16:creationId xmlns:a16="http://schemas.microsoft.com/office/drawing/2014/main" id="{74EF90AE-8FD0-43F9-9799-6B84CBB3D39C}"/>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1" name="Ovale 40">
            <a:extLst>
              <a:ext uri="{FF2B5EF4-FFF2-40B4-BE49-F238E27FC236}">
                <a16:creationId xmlns:a16="http://schemas.microsoft.com/office/drawing/2014/main" id="{FE8079C7-B166-483C-83A3-EFAB2EE711D4}"/>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2" name="Ovale 41">
            <a:extLst>
              <a:ext uri="{FF2B5EF4-FFF2-40B4-BE49-F238E27FC236}">
                <a16:creationId xmlns:a16="http://schemas.microsoft.com/office/drawing/2014/main" id="{7F86EB1C-8DAC-4099-8CB8-2A9AF52E16C6}"/>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3" name="Ovale 42">
            <a:extLst>
              <a:ext uri="{FF2B5EF4-FFF2-40B4-BE49-F238E27FC236}">
                <a16:creationId xmlns:a16="http://schemas.microsoft.com/office/drawing/2014/main" id="{77C783CD-F705-4627-AF2B-FF12C630458E}"/>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4" name="Ovale 43">
            <a:extLst>
              <a:ext uri="{FF2B5EF4-FFF2-40B4-BE49-F238E27FC236}">
                <a16:creationId xmlns:a16="http://schemas.microsoft.com/office/drawing/2014/main" id="{8A621520-32CD-40A4-A83E-BB2AAF654C79}"/>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3457122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3DF9731C-9541-6693-1457-619AC5284EE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A1EC7E-F55C-4718-B548-816EED9472F0}"/>
              </a:ext>
            </a:extLst>
          </p:cNvPr>
          <p:cNvSpPr>
            <a:spLocks noGrp="1"/>
          </p:cNvSpPr>
          <p:nvPr>
            <p:ph type="sldNum" sz="quarter" idx="4"/>
          </p:nvPr>
        </p:nvSpPr>
        <p:spPr/>
        <p:txBody>
          <a:bodyPr/>
          <a:lstStyle/>
          <a:p>
            <a:fld id="{F47AA31B-6E6F-A246-9840-C6D6E26CE378}" type="slidenum">
              <a:rPr lang="en-US" smtClean="0"/>
              <a:pPr/>
              <a:t>6</a:t>
            </a:fld>
            <a:endParaRPr lang="en-US"/>
          </a:p>
        </p:txBody>
      </p:sp>
      <p:pic>
        <p:nvPicPr>
          <p:cNvPr id="9" name="Immagine 8" descr="Immagine che contiene testo, mappa&#10;&#10;Descrizione generata automaticamente">
            <a:extLst>
              <a:ext uri="{FF2B5EF4-FFF2-40B4-BE49-F238E27FC236}">
                <a16:creationId xmlns:a16="http://schemas.microsoft.com/office/drawing/2014/main" id="{CD8A58C3-96A8-9527-B034-033C6D587BA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C9FEFA2C-E0AA-34EA-6355-E8D580B25B59}"/>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B59E778B-603E-5572-F396-6FBEF19CBDAB}"/>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99307208-374B-EB86-3045-DED917ECBE26}"/>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2B8F5099-68A4-E6AC-1BAB-FD67C817DD5F}"/>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2349031-5100-50C6-4132-F2920DEA5C5C}"/>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74B769A1-2167-3925-8630-98AEE662D260}"/>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5BB935FE-97E3-7266-6717-F0C146273013}"/>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3D594F74-31AF-5086-DF53-196F7DCA4C79}"/>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E53DCD7A-C7A0-E136-585F-0E16D90101E4}"/>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Esagono 3">
            <a:extLst>
              <a:ext uri="{FF2B5EF4-FFF2-40B4-BE49-F238E27FC236}">
                <a16:creationId xmlns:a16="http://schemas.microsoft.com/office/drawing/2014/main" id="{1761F478-52D5-62FE-C1C8-6F78E433D62F}"/>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Esagono 5">
            <a:extLst>
              <a:ext uri="{FF2B5EF4-FFF2-40B4-BE49-F238E27FC236}">
                <a16:creationId xmlns:a16="http://schemas.microsoft.com/office/drawing/2014/main" id="{6654DF1A-50EE-5C2A-67C7-16DF1112884C}"/>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Esagono 6">
            <a:extLst>
              <a:ext uri="{FF2B5EF4-FFF2-40B4-BE49-F238E27FC236}">
                <a16:creationId xmlns:a16="http://schemas.microsoft.com/office/drawing/2014/main" id="{98F71133-502F-1B9E-EBF8-B14196E99AC6}"/>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sagono 9">
            <a:extLst>
              <a:ext uri="{FF2B5EF4-FFF2-40B4-BE49-F238E27FC236}">
                <a16:creationId xmlns:a16="http://schemas.microsoft.com/office/drawing/2014/main" id="{D184BD88-7576-C2E7-1A88-817F65F27318}"/>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sagono 12">
            <a:extLst>
              <a:ext uri="{FF2B5EF4-FFF2-40B4-BE49-F238E27FC236}">
                <a16:creationId xmlns:a16="http://schemas.microsoft.com/office/drawing/2014/main" id="{7D000BED-1719-92C9-D55A-49D695A78625}"/>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sagono 13">
            <a:extLst>
              <a:ext uri="{FF2B5EF4-FFF2-40B4-BE49-F238E27FC236}">
                <a16:creationId xmlns:a16="http://schemas.microsoft.com/office/drawing/2014/main" id="{8460F0ED-5A90-0267-06C6-512DB5814EF6}"/>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Esagono 14">
            <a:extLst>
              <a:ext uri="{FF2B5EF4-FFF2-40B4-BE49-F238E27FC236}">
                <a16:creationId xmlns:a16="http://schemas.microsoft.com/office/drawing/2014/main" id="{3931281B-1852-635F-709D-CACF42FBDBD3}"/>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Esagono 19">
            <a:extLst>
              <a:ext uri="{FF2B5EF4-FFF2-40B4-BE49-F238E27FC236}">
                <a16:creationId xmlns:a16="http://schemas.microsoft.com/office/drawing/2014/main" id="{D061EFE4-6338-6BF5-4550-73140E36708A}"/>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042667E0-5FC3-6106-50B8-920A556784D5}"/>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FC1649B1-7EC3-9D1C-9F92-B9F220AAD1F5}"/>
              </a:ext>
            </a:extLst>
          </p:cNvPr>
          <p:cNvSpPr txBox="1"/>
          <p:nvPr/>
        </p:nvSpPr>
        <p:spPr>
          <a:xfrm>
            <a:off x="3022689" y="1138406"/>
            <a:ext cx="696024" cy="375359"/>
          </a:xfrm>
          <a:prstGeom prst="rect">
            <a:avLst/>
          </a:prstGeom>
          <a:noFill/>
        </p:spPr>
        <p:txBody>
          <a:bodyPr wrap="none" rtlCol="0">
            <a:spAutoFit/>
          </a:bodyPr>
          <a:lstStyle/>
          <a:p>
            <a:pPr>
              <a:lnSpc>
                <a:spcPct val="150000"/>
              </a:lnSpc>
            </a:pPr>
            <a:r>
              <a:rPr lang="it-IT" sz="1400" b="1">
                <a:latin typeface="Oxfam TSTAR PRO Light" panose="02000806030000020004" pitchFamily="50" charset="0"/>
              </a:rPr>
              <a:t>OXFAM</a:t>
            </a:r>
          </a:p>
        </p:txBody>
      </p:sp>
      <p:sp>
        <p:nvSpPr>
          <p:cNvPr id="30" name="CasellaDiTesto 29">
            <a:extLst>
              <a:ext uri="{FF2B5EF4-FFF2-40B4-BE49-F238E27FC236}">
                <a16:creationId xmlns:a16="http://schemas.microsoft.com/office/drawing/2014/main" id="{A0C0A59D-0134-5C10-286C-7EB725C39113}"/>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Light" panose="02000806030000020004" pitchFamily="50" charset="0"/>
              </a:rPr>
              <a:t>What is the Human Mobility Initiative?</a:t>
            </a:r>
            <a:endParaRPr lang="it-IT" sz="1400" b="1">
              <a:latin typeface="Oxfam TSTAR PRO Light" panose="02000806030000020004" pitchFamily="50" charset="0"/>
            </a:endParaRPr>
          </a:p>
        </p:txBody>
      </p:sp>
      <p:sp>
        <p:nvSpPr>
          <p:cNvPr id="47" name="CasellaDiTesto 26">
            <a:extLst>
              <a:ext uri="{FF2B5EF4-FFF2-40B4-BE49-F238E27FC236}">
                <a16:creationId xmlns:a16="http://schemas.microsoft.com/office/drawing/2014/main" id="{F00621B4-92E7-4881-AB9D-7AB5B09C7406}"/>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48" name="CasellaDiTesto 27">
            <a:extLst>
              <a:ext uri="{FF2B5EF4-FFF2-40B4-BE49-F238E27FC236}">
                <a16:creationId xmlns:a16="http://schemas.microsoft.com/office/drawing/2014/main" id="{0B39A429-7700-444D-BDC6-006B011F38C0}"/>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49" name="Ovale 48">
            <a:extLst>
              <a:ext uri="{FF2B5EF4-FFF2-40B4-BE49-F238E27FC236}">
                <a16:creationId xmlns:a16="http://schemas.microsoft.com/office/drawing/2014/main" id="{68BCFF9C-AE05-414F-A6C8-2DE7EBE452CF}"/>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0" name="Ovale 49">
            <a:extLst>
              <a:ext uri="{FF2B5EF4-FFF2-40B4-BE49-F238E27FC236}">
                <a16:creationId xmlns:a16="http://schemas.microsoft.com/office/drawing/2014/main" id="{05D8C0C0-F824-4722-9FE1-C83543D0DBDE}"/>
              </a:ext>
            </a:extLst>
          </p:cNvPr>
          <p:cNvSpPr/>
          <p:nvPr/>
        </p:nvSpPr>
        <p:spPr>
          <a:xfrm>
            <a:off x="235029" y="2394696"/>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1" name="Ovale 50">
            <a:extLst>
              <a:ext uri="{FF2B5EF4-FFF2-40B4-BE49-F238E27FC236}">
                <a16:creationId xmlns:a16="http://schemas.microsoft.com/office/drawing/2014/main" id="{0DF2B5D8-9849-4C58-9618-E9EDC781C93F}"/>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2" name="Ovale 51">
            <a:extLst>
              <a:ext uri="{FF2B5EF4-FFF2-40B4-BE49-F238E27FC236}">
                <a16:creationId xmlns:a16="http://schemas.microsoft.com/office/drawing/2014/main" id="{209159B1-8307-4FDD-9DE4-336E213A063A}"/>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3" name="Ovale 52">
            <a:extLst>
              <a:ext uri="{FF2B5EF4-FFF2-40B4-BE49-F238E27FC236}">
                <a16:creationId xmlns:a16="http://schemas.microsoft.com/office/drawing/2014/main" id="{7948A16B-DB34-49A3-A893-B8DD06EA2B10}"/>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4" name="Ovale 53">
            <a:extLst>
              <a:ext uri="{FF2B5EF4-FFF2-40B4-BE49-F238E27FC236}">
                <a16:creationId xmlns:a16="http://schemas.microsoft.com/office/drawing/2014/main" id="{C79040D8-83B3-47AA-B7B7-D39E4B26CF76}"/>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5" name="Ovale 54">
            <a:extLst>
              <a:ext uri="{FF2B5EF4-FFF2-40B4-BE49-F238E27FC236}">
                <a16:creationId xmlns:a16="http://schemas.microsoft.com/office/drawing/2014/main" id="{EB926BD6-2A2F-4A7A-8924-0B9DA63509A7}"/>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3269396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3AA62C-746C-3DDA-3364-48786B81A4F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BCED97-6DB8-4A62-E5F6-512CCD6DC66B}"/>
              </a:ext>
            </a:extLst>
          </p:cNvPr>
          <p:cNvSpPr>
            <a:spLocks noGrp="1"/>
          </p:cNvSpPr>
          <p:nvPr>
            <p:ph type="sldNum" sz="quarter" idx="4"/>
          </p:nvPr>
        </p:nvSpPr>
        <p:spPr/>
        <p:txBody>
          <a:bodyPr/>
          <a:lstStyle/>
          <a:p>
            <a:fld id="{F47AA31B-6E6F-A246-9840-C6D6E26CE378}" type="slidenum">
              <a:rPr lang="en-US" smtClean="0"/>
              <a:pPr/>
              <a:t>7</a:t>
            </a:fld>
            <a:endParaRPr lang="en-US"/>
          </a:p>
        </p:txBody>
      </p:sp>
      <p:sp>
        <p:nvSpPr>
          <p:cNvPr id="2" name="Rettangolo 1">
            <a:extLst>
              <a:ext uri="{FF2B5EF4-FFF2-40B4-BE49-F238E27FC236}">
                <a16:creationId xmlns:a16="http://schemas.microsoft.com/office/drawing/2014/main" id="{98E3AE73-B116-FF67-CCFB-96F1CB1688D3}"/>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F05A4A66-29AD-E0CA-BE5E-27DE466EF9C8}"/>
              </a:ext>
            </a:extLst>
          </p:cNvPr>
          <p:cNvSpPr txBox="1"/>
          <p:nvPr/>
        </p:nvSpPr>
        <p:spPr>
          <a:xfrm>
            <a:off x="4228423" y="159405"/>
            <a:ext cx="5553683" cy="461665"/>
          </a:xfrm>
          <a:prstGeom prst="rect">
            <a:avLst/>
          </a:prstGeom>
          <a:noFill/>
        </p:spPr>
        <p:txBody>
          <a:bodyPr wrap="square" rtlCol="0">
            <a:spAutoFit/>
          </a:bodyPr>
          <a:lstStyle/>
          <a:p>
            <a:pPr algn="ctr"/>
            <a:r>
              <a:rPr lang="en-GB" sz="2400" b="1">
                <a:latin typeface="Oxfam TSTAR PRO Light" panose="02000806030000020004" pitchFamily="50" charset="0"/>
              </a:rPr>
              <a:t>What is the Human Mobility Initiative?</a:t>
            </a:r>
            <a:endParaRPr lang="it-IT" sz="2400" b="1">
              <a:latin typeface="Oxfam TSTAR PRO Light" panose="02000806030000020004" pitchFamily="50" charset="0"/>
            </a:endParaRPr>
          </a:p>
        </p:txBody>
      </p:sp>
      <p:sp>
        <p:nvSpPr>
          <p:cNvPr id="10" name="Esagono 9">
            <a:extLst>
              <a:ext uri="{FF2B5EF4-FFF2-40B4-BE49-F238E27FC236}">
                <a16:creationId xmlns:a16="http://schemas.microsoft.com/office/drawing/2014/main" id="{EC4D16CD-1B4A-E6FC-645A-E45D3BC3E431}"/>
              </a:ext>
            </a:extLst>
          </p:cNvPr>
          <p:cNvSpPr/>
          <p:nvPr/>
        </p:nvSpPr>
        <p:spPr>
          <a:xfrm>
            <a:off x="3227339" y="2353576"/>
            <a:ext cx="4668799" cy="4051102"/>
          </a:xfrm>
          <a:prstGeom prst="hexagon">
            <a:avLst/>
          </a:prstGeom>
          <a:solidFill>
            <a:srgbClr val="44841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0" i="0" u="none" strike="noStrike" baseline="0">
                <a:solidFill>
                  <a:srgbClr val="FFFFFF"/>
                </a:solidFill>
                <a:latin typeface="Calibri Light"/>
                <a:ea typeface="Calibri Light"/>
                <a:cs typeface="Calibri Light"/>
              </a:rPr>
              <a:t>The </a:t>
            </a:r>
            <a:r>
              <a:rPr lang="en-GB" sz="2000" b="1" i="0" u="none" strike="noStrike" baseline="0">
                <a:solidFill>
                  <a:srgbClr val="FFFFFF"/>
                </a:solidFill>
                <a:latin typeface="Calibri"/>
                <a:ea typeface="Calibri Light"/>
                <a:cs typeface="Calibri Light"/>
              </a:rPr>
              <a:t>main objective</a:t>
            </a:r>
            <a:r>
              <a:rPr lang="en-GB" sz="2000" b="1">
                <a:solidFill>
                  <a:srgbClr val="FFFFFF"/>
                </a:solidFill>
                <a:latin typeface="Calibri Light"/>
                <a:ea typeface="Calibri Light"/>
                <a:cs typeface="Calibri Light"/>
              </a:rPr>
              <a:t> </a:t>
            </a:r>
            <a:endParaRPr lang="it-IT" sz="2000">
              <a:solidFill>
                <a:srgbClr val="FFFFFF"/>
              </a:solidFill>
              <a:latin typeface="Calibri Light"/>
              <a:ea typeface="Calibri Light"/>
              <a:cs typeface="Calibri Light"/>
            </a:endParaRPr>
          </a:p>
          <a:p>
            <a:pPr algn="ctr"/>
            <a:r>
              <a:rPr lang="en-GB" sz="2000" b="0" i="0" u="none" strike="noStrike" baseline="0">
                <a:solidFill>
                  <a:srgbClr val="FFFFFF"/>
                </a:solidFill>
                <a:latin typeface="Calibri Light"/>
                <a:ea typeface="Calibri Light"/>
                <a:cs typeface="Calibri Light"/>
              </a:rPr>
              <a:t>of the HMI </a:t>
            </a:r>
            <a:endParaRPr lang="it-IT" sz="2000">
              <a:solidFill>
                <a:srgbClr val="FFFFFF"/>
              </a:solidFill>
              <a:latin typeface="Calibri Light"/>
              <a:ea typeface="Calibri Light"/>
              <a:cs typeface="Calibri Light"/>
            </a:endParaRPr>
          </a:p>
          <a:p>
            <a:pPr algn="ctr"/>
            <a:r>
              <a:rPr lang="en-GB" sz="2000" b="0" i="0" u="none" strike="noStrike" baseline="0">
                <a:solidFill>
                  <a:srgbClr val="FFFFFF"/>
                </a:solidFill>
                <a:latin typeface="Calibri Light"/>
                <a:ea typeface="Calibri Light"/>
                <a:cs typeface="Calibri Light"/>
              </a:rPr>
              <a:t>is to make a more welcoming world which recognizes that </a:t>
            </a:r>
            <a:endParaRPr lang="it-IT" sz="2000">
              <a:solidFill>
                <a:srgbClr val="FFFFFF"/>
              </a:solidFill>
              <a:latin typeface="Calibri Light"/>
              <a:ea typeface="Calibri Light"/>
              <a:cs typeface="Calibri Light"/>
            </a:endParaRPr>
          </a:p>
          <a:p>
            <a:pPr algn="ctr"/>
            <a:r>
              <a:rPr lang="en-GB" sz="2000" b="1" i="0" u="none" strike="noStrike" baseline="0">
                <a:solidFill>
                  <a:srgbClr val="FFFFFF"/>
                </a:solidFill>
                <a:latin typeface="Calibri"/>
                <a:ea typeface="Calibri Light"/>
                <a:cs typeface="Calibri Light"/>
              </a:rPr>
              <a:t>migration is</a:t>
            </a:r>
            <a:r>
              <a:rPr lang="en-GB" sz="2000" b="1">
                <a:solidFill>
                  <a:srgbClr val="FFFFFF"/>
                </a:solidFill>
                <a:latin typeface="Calibri"/>
                <a:ea typeface="Calibri Light"/>
                <a:cs typeface="Calibri Light"/>
              </a:rPr>
              <a:t> </a:t>
            </a:r>
            <a:endParaRPr lang="it-IT" sz="2000" b="1">
              <a:solidFill>
                <a:srgbClr val="FFFFFF"/>
              </a:solidFill>
              <a:latin typeface="Calibri"/>
              <a:ea typeface="Calibri Light"/>
              <a:cs typeface="Calibri Light"/>
            </a:endParaRPr>
          </a:p>
          <a:p>
            <a:pPr algn="ctr"/>
            <a:r>
              <a:rPr lang="en-GB" sz="2000" b="1" i="0" u="none" strike="noStrike" baseline="0">
                <a:solidFill>
                  <a:srgbClr val="FFFFFF"/>
                </a:solidFill>
                <a:latin typeface="Calibri"/>
                <a:ea typeface="Calibri Light"/>
                <a:cs typeface="Calibri Light"/>
              </a:rPr>
              <a:t>a natural and positive phenomenon</a:t>
            </a:r>
            <a:r>
              <a:rPr lang="en-GB" sz="2000" b="1">
                <a:solidFill>
                  <a:srgbClr val="FFFFFF"/>
                </a:solidFill>
                <a:latin typeface="Calibri"/>
                <a:ea typeface="Calibri Light"/>
                <a:cs typeface="Calibri Light"/>
              </a:rPr>
              <a:t> </a:t>
            </a:r>
            <a:endParaRPr lang="it-IT" sz="2000" b="1">
              <a:solidFill>
                <a:srgbClr val="FFFFFF"/>
              </a:solidFill>
              <a:latin typeface="Calibri"/>
              <a:ea typeface="Calibri Light"/>
              <a:cs typeface="Calibri Light"/>
            </a:endParaRPr>
          </a:p>
          <a:p>
            <a:pPr algn="ctr"/>
            <a:r>
              <a:rPr lang="en-GB" sz="2000" b="0" i="0" u="none" strike="noStrike" baseline="0">
                <a:solidFill>
                  <a:srgbClr val="FFFFFF"/>
                </a:solidFill>
                <a:latin typeface="Calibri Light"/>
                <a:ea typeface="Calibri Light"/>
                <a:cs typeface="Calibri Light"/>
              </a:rPr>
              <a:t>that can be managed humanely </a:t>
            </a:r>
            <a:endParaRPr lang="it-IT" sz="2000">
              <a:solidFill>
                <a:srgbClr val="FFFFFF"/>
              </a:solidFill>
              <a:latin typeface="Calibri Light"/>
              <a:ea typeface="Calibri Light"/>
              <a:cs typeface="Calibri Light"/>
            </a:endParaRPr>
          </a:p>
          <a:p>
            <a:pPr algn="ctr"/>
            <a:r>
              <a:rPr lang="en-GB" sz="2000" b="0" i="0" u="none" strike="noStrike" baseline="0">
                <a:solidFill>
                  <a:srgbClr val="FFFFFF"/>
                </a:solidFill>
                <a:latin typeface="Calibri Light"/>
                <a:ea typeface="Calibri Light"/>
                <a:cs typeface="Calibri Light"/>
              </a:rPr>
              <a:t>and, in a right,</a:t>
            </a:r>
            <a:r>
              <a:rPr lang="en-GB" sz="2000">
                <a:solidFill>
                  <a:srgbClr val="FFFFFF"/>
                </a:solidFill>
                <a:latin typeface="Calibri Light"/>
                <a:ea typeface="Calibri Light"/>
                <a:cs typeface="Calibri Light"/>
              </a:rPr>
              <a:t> </a:t>
            </a:r>
            <a:endParaRPr lang="it-IT" sz="2000">
              <a:solidFill>
                <a:srgbClr val="FFFFFF"/>
              </a:solidFill>
              <a:latin typeface="Calibri Light"/>
              <a:ea typeface="Calibri Light"/>
              <a:cs typeface="Calibri Light"/>
            </a:endParaRPr>
          </a:p>
          <a:p>
            <a:pPr algn="ctr"/>
            <a:r>
              <a:rPr lang="en-GB" sz="2000" b="0" i="0" u="none" strike="noStrike" baseline="0">
                <a:solidFill>
                  <a:srgbClr val="FFFFFF"/>
                </a:solidFill>
                <a:latin typeface="Calibri Light"/>
                <a:ea typeface="Calibri Light"/>
                <a:cs typeface="Calibri Light"/>
              </a:rPr>
              <a:t>respecting way.</a:t>
            </a:r>
            <a:endParaRPr lang="it-IT" sz="2000">
              <a:solidFill>
                <a:srgbClr val="FFFFFF"/>
              </a:solidFill>
              <a:latin typeface="Calibri Light"/>
              <a:ea typeface="Calibri Light"/>
              <a:cs typeface="Calibri Light"/>
            </a:endParaRPr>
          </a:p>
        </p:txBody>
      </p:sp>
      <p:sp>
        <p:nvSpPr>
          <p:cNvPr id="11" name="Esagono 10">
            <a:extLst>
              <a:ext uri="{FF2B5EF4-FFF2-40B4-BE49-F238E27FC236}">
                <a16:creationId xmlns:a16="http://schemas.microsoft.com/office/drawing/2014/main" id="{8C3E8C2D-6CD5-674B-F81A-3A56CDE921F9}"/>
              </a:ext>
            </a:extLst>
          </p:cNvPr>
          <p:cNvSpPr/>
          <p:nvPr/>
        </p:nvSpPr>
        <p:spPr>
          <a:xfrm>
            <a:off x="6874375" y="670398"/>
            <a:ext cx="3640031" cy="3127785"/>
          </a:xfrm>
          <a:prstGeom prst="hexagon">
            <a:avLst/>
          </a:prstGeom>
          <a:solidFill>
            <a:srgbClr val="54545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0" i="0" u="none" strike="noStrike" baseline="0">
                <a:solidFill>
                  <a:srgbClr val="FFFFFF"/>
                </a:solidFill>
                <a:latin typeface="Calibri"/>
                <a:ea typeface="Oxfam TSTAR PRO Light"/>
                <a:cs typeface="Oxfam TSTAR PRO Light"/>
              </a:rPr>
              <a:t>Oxfam has established the </a:t>
            </a:r>
            <a:r>
              <a:rPr lang="en-GB" sz="2000" b="1" i="0" u="none" strike="noStrike" baseline="0">
                <a:solidFill>
                  <a:srgbClr val="FFFFFF"/>
                </a:solidFill>
                <a:latin typeface="Calibri"/>
                <a:ea typeface="Oxfam TSTAR PRO Light"/>
                <a:cs typeface="Oxfam TSTAR PRO Light"/>
              </a:rPr>
              <a:t>Human Mobility Initiative (HMI)</a:t>
            </a:r>
            <a:r>
              <a:rPr lang="en-GB" sz="2000" b="0" i="0" u="none" strike="noStrike" baseline="0">
                <a:solidFill>
                  <a:srgbClr val="FFFFFF"/>
                </a:solidFill>
                <a:latin typeface="Calibri"/>
                <a:ea typeface="Oxfam TSTAR PRO Light"/>
                <a:cs typeface="Oxfam TSTAR PRO Light"/>
              </a:rPr>
              <a:t>, aiming to </a:t>
            </a:r>
            <a:endParaRPr lang="it-IT" sz="2000">
              <a:solidFill>
                <a:srgbClr val="FFFFFF"/>
              </a:solidFill>
              <a:latin typeface="Calibri"/>
              <a:ea typeface="Calibri"/>
              <a:cs typeface="Calibri"/>
            </a:endParaRPr>
          </a:p>
          <a:p>
            <a:pPr algn="ctr"/>
            <a:r>
              <a:rPr lang="en-GB" sz="2000" b="0" i="0" u="none" strike="noStrike" baseline="0">
                <a:solidFill>
                  <a:srgbClr val="FFFFFF"/>
                </a:solidFill>
                <a:latin typeface="Calibri"/>
                <a:ea typeface="Oxfam TSTAR PRO Light"/>
                <a:cs typeface="Oxfam TSTAR PRO Light"/>
              </a:rPr>
              <a:t>influence </a:t>
            </a:r>
            <a:endParaRPr lang="it-IT" sz="2000">
              <a:solidFill>
                <a:srgbClr val="FFFFFF"/>
              </a:solidFill>
              <a:latin typeface="Calibri"/>
              <a:ea typeface="Calibri"/>
              <a:cs typeface="Calibri"/>
            </a:endParaRPr>
          </a:p>
          <a:p>
            <a:pPr algn="ctr"/>
            <a:r>
              <a:rPr lang="en-GB" sz="2000" b="0" i="0" u="none" strike="noStrike" baseline="0">
                <a:solidFill>
                  <a:srgbClr val="FFFFFF"/>
                </a:solidFill>
                <a:latin typeface="Calibri"/>
                <a:ea typeface="Oxfam TSTAR PRO Light"/>
                <a:cs typeface="Oxfam TSTAR PRO Light"/>
              </a:rPr>
              <a:t>national, regional and international policies on migration.</a:t>
            </a:r>
            <a:endParaRPr lang="it-IT" sz="2000">
              <a:solidFill>
                <a:srgbClr val="FFFFFF"/>
              </a:solidFill>
              <a:latin typeface="Calibri"/>
              <a:ea typeface="Calibri"/>
              <a:cs typeface="Calibri"/>
            </a:endParaRPr>
          </a:p>
        </p:txBody>
      </p:sp>
      <p:sp>
        <p:nvSpPr>
          <p:cNvPr id="12" name="Esagono 11">
            <a:extLst>
              <a:ext uri="{FF2B5EF4-FFF2-40B4-BE49-F238E27FC236}">
                <a16:creationId xmlns:a16="http://schemas.microsoft.com/office/drawing/2014/main" id="{BEF0E68D-F8E2-69A9-4AD4-0C299CE416A4}"/>
              </a:ext>
            </a:extLst>
          </p:cNvPr>
          <p:cNvSpPr/>
          <p:nvPr/>
        </p:nvSpPr>
        <p:spPr>
          <a:xfrm>
            <a:off x="8387880" y="3911811"/>
            <a:ext cx="3025515" cy="2636173"/>
          </a:xfrm>
          <a:prstGeom prst="hexagon">
            <a:avLst/>
          </a:prstGeom>
          <a:solidFill>
            <a:srgbClr val="E43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a:solidFill>
                  <a:srgbClr val="FFFFFF"/>
                </a:solidFill>
                <a:latin typeface="Calibri"/>
                <a:ea typeface="Calibri"/>
                <a:cs typeface="Calibri"/>
              </a:rPr>
              <a:t>Within this initiative, Oxfam has set up the </a:t>
            </a:r>
            <a:r>
              <a:rPr lang="en-GB" sz="1600" b="1" i="0" u="none" strike="noStrike" baseline="0">
                <a:solidFill>
                  <a:srgbClr val="FFFFFF"/>
                </a:solidFill>
                <a:latin typeface="Calibri"/>
                <a:ea typeface="Calibri"/>
                <a:cs typeface="Calibri"/>
              </a:rPr>
              <a:t>Human Mobility Initiative Fund (HMIF)</a:t>
            </a:r>
            <a:r>
              <a:rPr lang="en-GB" sz="1600" b="0" i="0" u="none" strike="noStrike" baseline="0">
                <a:solidFill>
                  <a:srgbClr val="FFFFFF"/>
                </a:solidFill>
                <a:latin typeface="Calibri"/>
                <a:ea typeface="Calibri"/>
                <a:cs typeface="Calibri"/>
              </a:rPr>
              <a:t>, a fund providing grants to local organizations.</a:t>
            </a:r>
            <a:endParaRPr lang="it-IT">
              <a:solidFill>
                <a:srgbClr val="FFFFFF"/>
              </a:solidFill>
              <a:latin typeface="Calibri"/>
              <a:ea typeface="Calibri"/>
              <a:cs typeface="Calibri"/>
            </a:endParaRPr>
          </a:p>
        </p:txBody>
      </p:sp>
      <p:sp>
        <p:nvSpPr>
          <p:cNvPr id="23" name="CasellaDiTesto 26">
            <a:extLst>
              <a:ext uri="{FF2B5EF4-FFF2-40B4-BE49-F238E27FC236}">
                <a16:creationId xmlns:a16="http://schemas.microsoft.com/office/drawing/2014/main" id="{8755734F-4B83-4A3B-8AF4-8BB1C3E13296}"/>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24" name="CasellaDiTesto 27">
            <a:extLst>
              <a:ext uri="{FF2B5EF4-FFF2-40B4-BE49-F238E27FC236}">
                <a16:creationId xmlns:a16="http://schemas.microsoft.com/office/drawing/2014/main" id="{EB7777AE-D6D4-4206-8508-A58B14AA5318}"/>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25" name="Ovale 24">
            <a:extLst>
              <a:ext uri="{FF2B5EF4-FFF2-40B4-BE49-F238E27FC236}">
                <a16:creationId xmlns:a16="http://schemas.microsoft.com/office/drawing/2014/main" id="{650CE565-F3EE-4852-AD08-43E402ABF86D}"/>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6" name="Ovale 25">
            <a:extLst>
              <a:ext uri="{FF2B5EF4-FFF2-40B4-BE49-F238E27FC236}">
                <a16:creationId xmlns:a16="http://schemas.microsoft.com/office/drawing/2014/main" id="{4B7A46C6-D2AA-4A58-ACBD-2C2F4F97D625}"/>
              </a:ext>
            </a:extLst>
          </p:cNvPr>
          <p:cNvSpPr/>
          <p:nvPr/>
        </p:nvSpPr>
        <p:spPr>
          <a:xfrm>
            <a:off x="235029" y="2394696"/>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7" name="Ovale 26">
            <a:extLst>
              <a:ext uri="{FF2B5EF4-FFF2-40B4-BE49-F238E27FC236}">
                <a16:creationId xmlns:a16="http://schemas.microsoft.com/office/drawing/2014/main" id="{28D5CBC2-C22E-4503-83AC-5C4287BA4CE8}"/>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8" name="Ovale 27">
            <a:extLst>
              <a:ext uri="{FF2B5EF4-FFF2-40B4-BE49-F238E27FC236}">
                <a16:creationId xmlns:a16="http://schemas.microsoft.com/office/drawing/2014/main" id="{2AE68912-438F-499D-90FC-7E5F77CF64F8}"/>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9" name="Ovale 28">
            <a:extLst>
              <a:ext uri="{FF2B5EF4-FFF2-40B4-BE49-F238E27FC236}">
                <a16:creationId xmlns:a16="http://schemas.microsoft.com/office/drawing/2014/main" id="{F6693266-61B1-497C-B4AF-6A834F4929CA}"/>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0" name="Ovale 29">
            <a:extLst>
              <a:ext uri="{FF2B5EF4-FFF2-40B4-BE49-F238E27FC236}">
                <a16:creationId xmlns:a16="http://schemas.microsoft.com/office/drawing/2014/main" id="{96CB1FD3-9474-4FC4-8DA7-09807AFA7628}"/>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1" name="Ovale 30">
            <a:extLst>
              <a:ext uri="{FF2B5EF4-FFF2-40B4-BE49-F238E27FC236}">
                <a16:creationId xmlns:a16="http://schemas.microsoft.com/office/drawing/2014/main" id="{E51244BA-3AD6-48DB-A861-9EAB769540EF}"/>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1888061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80B80208-278E-9F43-7DF7-45255794B34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4768EE-9E1D-C302-7FC8-7A96A8C41EB7}"/>
              </a:ext>
            </a:extLst>
          </p:cNvPr>
          <p:cNvSpPr>
            <a:spLocks noGrp="1"/>
          </p:cNvSpPr>
          <p:nvPr>
            <p:ph type="sldNum" sz="quarter" idx="4"/>
          </p:nvPr>
        </p:nvSpPr>
        <p:spPr/>
        <p:txBody>
          <a:bodyPr/>
          <a:lstStyle/>
          <a:p>
            <a:fld id="{F47AA31B-6E6F-A246-9840-C6D6E26CE378}" type="slidenum">
              <a:rPr lang="en-US" smtClean="0"/>
              <a:pPr/>
              <a:t>8</a:t>
            </a:fld>
            <a:endParaRPr lang="en-US"/>
          </a:p>
        </p:txBody>
      </p:sp>
      <p:pic>
        <p:nvPicPr>
          <p:cNvPr id="9" name="Immagine 8" descr="Immagine che contiene testo, mappa&#10;&#10;Descrizione generata automaticamente">
            <a:extLst>
              <a:ext uri="{FF2B5EF4-FFF2-40B4-BE49-F238E27FC236}">
                <a16:creationId xmlns:a16="http://schemas.microsoft.com/office/drawing/2014/main" id="{B8320577-A8A3-1631-279C-16BE6E5B323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85FCC1D7-E6DD-4912-3B7A-D2E70B6FEFD6}"/>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9978B8A3-62EE-0244-F76A-5C327BC4548A}"/>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F561BABB-F18A-CA1B-DC29-18960B2E7BF2}"/>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B6942FA2-C6F5-2582-E633-61690FD933BB}"/>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AC3464F-2797-BBA8-5959-C5470F0B77BD}"/>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766BAAAA-A4F5-4514-9BE9-1C8BEFA105B8}"/>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4F44587A-FB0E-E625-1C74-57D65502F083}"/>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E14A31A0-782C-6B20-6158-05A583F3603B}"/>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79C60932-38F8-F025-1357-65496D6C08EC}"/>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Esagono 3">
            <a:extLst>
              <a:ext uri="{FF2B5EF4-FFF2-40B4-BE49-F238E27FC236}">
                <a16:creationId xmlns:a16="http://schemas.microsoft.com/office/drawing/2014/main" id="{BC548D4D-FDE6-92F2-8F47-94637BC1371C}"/>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Esagono 5">
            <a:extLst>
              <a:ext uri="{FF2B5EF4-FFF2-40B4-BE49-F238E27FC236}">
                <a16:creationId xmlns:a16="http://schemas.microsoft.com/office/drawing/2014/main" id="{1A89C532-A7BB-10B8-4D52-0B8C1445EE93}"/>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Esagono 6">
            <a:extLst>
              <a:ext uri="{FF2B5EF4-FFF2-40B4-BE49-F238E27FC236}">
                <a16:creationId xmlns:a16="http://schemas.microsoft.com/office/drawing/2014/main" id="{4374F565-5EE2-D290-9DB3-DBE616D54355}"/>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sagono 9">
            <a:extLst>
              <a:ext uri="{FF2B5EF4-FFF2-40B4-BE49-F238E27FC236}">
                <a16:creationId xmlns:a16="http://schemas.microsoft.com/office/drawing/2014/main" id="{9618CCFE-62C3-D6FA-F685-3CD81CAC0BEA}"/>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sagono 12">
            <a:extLst>
              <a:ext uri="{FF2B5EF4-FFF2-40B4-BE49-F238E27FC236}">
                <a16:creationId xmlns:a16="http://schemas.microsoft.com/office/drawing/2014/main" id="{238B2750-BE0D-316C-0B88-E679CB926ED4}"/>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sagono 13">
            <a:extLst>
              <a:ext uri="{FF2B5EF4-FFF2-40B4-BE49-F238E27FC236}">
                <a16:creationId xmlns:a16="http://schemas.microsoft.com/office/drawing/2014/main" id="{D796EF03-4111-BFF0-0CD4-B2845240B13B}"/>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Esagono 14">
            <a:extLst>
              <a:ext uri="{FF2B5EF4-FFF2-40B4-BE49-F238E27FC236}">
                <a16:creationId xmlns:a16="http://schemas.microsoft.com/office/drawing/2014/main" id="{1ACBF581-4089-3D23-E947-CF160E73B682}"/>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Esagono 19">
            <a:extLst>
              <a:ext uri="{FF2B5EF4-FFF2-40B4-BE49-F238E27FC236}">
                <a16:creationId xmlns:a16="http://schemas.microsoft.com/office/drawing/2014/main" id="{F1270F6F-D9FF-BB77-6AC8-8DB444108E29}"/>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54EB0369-DCC1-6648-3877-AC53A18B57DC}"/>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5896BE7B-757D-8B1A-856C-A8D36270E358}"/>
              </a:ext>
            </a:extLst>
          </p:cNvPr>
          <p:cNvSpPr txBox="1"/>
          <p:nvPr/>
        </p:nvSpPr>
        <p:spPr>
          <a:xfrm>
            <a:off x="3022689" y="1138406"/>
            <a:ext cx="696024" cy="375359"/>
          </a:xfrm>
          <a:prstGeom prst="rect">
            <a:avLst/>
          </a:prstGeom>
          <a:noFill/>
        </p:spPr>
        <p:txBody>
          <a:bodyPr wrap="none" rtlCol="0">
            <a:spAutoFit/>
          </a:bodyPr>
          <a:lstStyle/>
          <a:p>
            <a:pPr>
              <a:lnSpc>
                <a:spcPct val="150000"/>
              </a:lnSpc>
            </a:pPr>
            <a:r>
              <a:rPr lang="it-IT" sz="1400" b="1">
                <a:latin typeface="Oxfam TSTAR PRO Light" panose="02000806030000020004" pitchFamily="50" charset="0"/>
              </a:rPr>
              <a:t>OXFAM</a:t>
            </a:r>
          </a:p>
        </p:txBody>
      </p:sp>
      <p:sp>
        <p:nvSpPr>
          <p:cNvPr id="30" name="CasellaDiTesto 29">
            <a:extLst>
              <a:ext uri="{FF2B5EF4-FFF2-40B4-BE49-F238E27FC236}">
                <a16:creationId xmlns:a16="http://schemas.microsoft.com/office/drawing/2014/main" id="{2914A7A6-C5D9-3362-0B4C-388664E736D9}"/>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Light" panose="02000806030000020004" pitchFamily="50" charset="0"/>
              </a:rPr>
              <a:t>What is the Human Mobility Initiative?</a:t>
            </a:r>
            <a:endParaRPr lang="it-IT" sz="1400" b="1">
              <a:latin typeface="Oxfam TSTAR PRO Light" panose="02000806030000020004" pitchFamily="50" charset="0"/>
            </a:endParaRPr>
          </a:p>
        </p:txBody>
      </p:sp>
      <p:sp>
        <p:nvSpPr>
          <p:cNvPr id="26" name="CasellaDiTesto 26">
            <a:extLst>
              <a:ext uri="{FF2B5EF4-FFF2-40B4-BE49-F238E27FC236}">
                <a16:creationId xmlns:a16="http://schemas.microsoft.com/office/drawing/2014/main" id="{77709A8C-41D8-40B4-BF1C-B038D6D7D627}"/>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28" name="CasellaDiTesto 27">
            <a:extLst>
              <a:ext uri="{FF2B5EF4-FFF2-40B4-BE49-F238E27FC236}">
                <a16:creationId xmlns:a16="http://schemas.microsoft.com/office/drawing/2014/main" id="{AED79C09-06C7-4CD9-B372-7AEB99493A3E}"/>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31" name="Ovale 30">
            <a:extLst>
              <a:ext uri="{FF2B5EF4-FFF2-40B4-BE49-F238E27FC236}">
                <a16:creationId xmlns:a16="http://schemas.microsoft.com/office/drawing/2014/main" id="{291C7706-E94A-4746-826E-E48F556A4BB4}"/>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2" name="Ovale 31">
            <a:extLst>
              <a:ext uri="{FF2B5EF4-FFF2-40B4-BE49-F238E27FC236}">
                <a16:creationId xmlns:a16="http://schemas.microsoft.com/office/drawing/2014/main" id="{BBC1FCE2-9438-4A51-8A85-8418839B00F0}"/>
              </a:ext>
            </a:extLst>
          </p:cNvPr>
          <p:cNvSpPr/>
          <p:nvPr/>
        </p:nvSpPr>
        <p:spPr>
          <a:xfrm>
            <a:off x="235029" y="2394696"/>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3" name="Ovale 32">
            <a:extLst>
              <a:ext uri="{FF2B5EF4-FFF2-40B4-BE49-F238E27FC236}">
                <a16:creationId xmlns:a16="http://schemas.microsoft.com/office/drawing/2014/main" id="{D3866318-A8D4-4164-8B65-34A63C51FB3E}"/>
              </a:ext>
            </a:extLst>
          </p:cNvPr>
          <p:cNvSpPr/>
          <p:nvPr/>
        </p:nvSpPr>
        <p:spPr>
          <a:xfrm>
            <a:off x="236563" y="294817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4" name="Ovale 33">
            <a:extLst>
              <a:ext uri="{FF2B5EF4-FFF2-40B4-BE49-F238E27FC236}">
                <a16:creationId xmlns:a16="http://schemas.microsoft.com/office/drawing/2014/main" id="{BD932A65-6F9C-43A4-A54C-BC3AF99681A8}"/>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5" name="Ovale 34">
            <a:extLst>
              <a:ext uri="{FF2B5EF4-FFF2-40B4-BE49-F238E27FC236}">
                <a16:creationId xmlns:a16="http://schemas.microsoft.com/office/drawing/2014/main" id="{027DFB5E-70CD-43D6-A08C-4C3533006EE2}"/>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6" name="Ovale 35">
            <a:extLst>
              <a:ext uri="{FF2B5EF4-FFF2-40B4-BE49-F238E27FC236}">
                <a16:creationId xmlns:a16="http://schemas.microsoft.com/office/drawing/2014/main" id="{6547CCD7-7C20-4035-A5E0-38C00B54B8AB}"/>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7" name="Ovale 36">
            <a:extLst>
              <a:ext uri="{FF2B5EF4-FFF2-40B4-BE49-F238E27FC236}">
                <a16:creationId xmlns:a16="http://schemas.microsoft.com/office/drawing/2014/main" id="{FDDBC6E7-9FCE-49AD-A1F9-1EDA30EBF479}"/>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2782461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ADE"/>
        </a:solidFill>
        <a:effectLst/>
      </p:bgPr>
    </p:bg>
    <p:spTree>
      <p:nvGrpSpPr>
        <p:cNvPr id="1" name="">
          <a:extLst>
            <a:ext uri="{FF2B5EF4-FFF2-40B4-BE49-F238E27FC236}">
              <a16:creationId xmlns:a16="http://schemas.microsoft.com/office/drawing/2014/main" id="{2D194FA7-6DC3-B205-E78A-4D154A4A3BE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A3940D-09C7-E969-0DA5-B733BA412975}"/>
              </a:ext>
            </a:extLst>
          </p:cNvPr>
          <p:cNvSpPr>
            <a:spLocks noGrp="1"/>
          </p:cNvSpPr>
          <p:nvPr>
            <p:ph type="sldNum" sz="quarter" idx="4"/>
          </p:nvPr>
        </p:nvSpPr>
        <p:spPr/>
        <p:txBody>
          <a:bodyPr/>
          <a:lstStyle/>
          <a:p>
            <a:fld id="{F47AA31B-6E6F-A246-9840-C6D6E26CE378}" type="slidenum">
              <a:rPr lang="en-US" smtClean="0"/>
              <a:pPr/>
              <a:t>9</a:t>
            </a:fld>
            <a:endParaRPr lang="en-US"/>
          </a:p>
        </p:txBody>
      </p:sp>
      <p:pic>
        <p:nvPicPr>
          <p:cNvPr id="9" name="Immagine 8" descr="Immagine che contiene testo, mappa&#10;&#10;Descrizione generata automaticamente">
            <a:extLst>
              <a:ext uri="{FF2B5EF4-FFF2-40B4-BE49-F238E27FC236}">
                <a16:creationId xmlns:a16="http://schemas.microsoft.com/office/drawing/2014/main" id="{7AB98AF3-4AD6-3325-D695-EF8CD02DAB8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855" b="9913"/>
          <a:stretch/>
        </p:blipFill>
        <p:spPr>
          <a:xfrm>
            <a:off x="2647506" y="0"/>
            <a:ext cx="9581055" cy="7474223"/>
          </a:xfrm>
          <a:prstGeom prst="rect">
            <a:avLst/>
          </a:prstGeom>
        </p:spPr>
      </p:pic>
      <p:cxnSp>
        <p:nvCxnSpPr>
          <p:cNvPr id="71" name="Connettore diritto 70">
            <a:extLst>
              <a:ext uri="{FF2B5EF4-FFF2-40B4-BE49-F238E27FC236}">
                <a16:creationId xmlns:a16="http://schemas.microsoft.com/office/drawing/2014/main" id="{CA88D69E-517D-D61F-92FD-EC2758299302}"/>
              </a:ext>
            </a:extLst>
          </p:cNvPr>
          <p:cNvCxnSpPr>
            <a:cxnSpLocks/>
          </p:cNvCxnSpPr>
          <p:nvPr/>
        </p:nvCxnSpPr>
        <p:spPr>
          <a:xfrm>
            <a:off x="4052866" y="1326086"/>
            <a:ext cx="528049" cy="1051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022C35DB-FC70-A755-ED14-04D31324DA3D}"/>
              </a:ext>
            </a:extLst>
          </p:cNvPr>
          <p:cNvCxnSpPr>
            <a:cxnSpLocks/>
          </p:cNvCxnSpPr>
          <p:nvPr/>
        </p:nvCxnSpPr>
        <p:spPr>
          <a:xfrm flipH="1">
            <a:off x="4993419" y="2059038"/>
            <a:ext cx="172987" cy="611449"/>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4" name="Connettore diritto 73">
            <a:extLst>
              <a:ext uri="{FF2B5EF4-FFF2-40B4-BE49-F238E27FC236}">
                <a16:creationId xmlns:a16="http://schemas.microsoft.com/office/drawing/2014/main" id="{AAC25294-EE16-6EC0-5194-4C43414BADA1}"/>
              </a:ext>
            </a:extLst>
          </p:cNvPr>
          <p:cNvCxnSpPr>
            <a:cxnSpLocks/>
          </p:cNvCxnSpPr>
          <p:nvPr/>
        </p:nvCxnSpPr>
        <p:spPr>
          <a:xfrm>
            <a:off x="5240850" y="3904984"/>
            <a:ext cx="316054" cy="428477"/>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6" name="Connettore diritto 75">
            <a:extLst>
              <a:ext uri="{FF2B5EF4-FFF2-40B4-BE49-F238E27FC236}">
                <a16:creationId xmlns:a16="http://schemas.microsoft.com/office/drawing/2014/main" id="{AC004127-329A-050A-98E5-58156FF07B11}"/>
              </a:ext>
            </a:extLst>
          </p:cNvPr>
          <p:cNvCxnSpPr>
            <a:cxnSpLocks/>
          </p:cNvCxnSpPr>
          <p:nvPr/>
        </p:nvCxnSpPr>
        <p:spPr>
          <a:xfrm flipV="1">
            <a:off x="6676945" y="3873260"/>
            <a:ext cx="529971" cy="46229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4751EBB0-37C1-779D-C70F-B39F11B1E94A}"/>
              </a:ext>
            </a:extLst>
          </p:cNvPr>
          <p:cNvCxnSpPr>
            <a:cxnSpLocks/>
          </p:cNvCxnSpPr>
          <p:nvPr/>
        </p:nvCxnSpPr>
        <p:spPr>
          <a:xfrm flipV="1">
            <a:off x="7769215" y="2321035"/>
            <a:ext cx="0" cy="6122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E6BB0AEB-DCC9-8537-46C2-BF45F988E186}"/>
              </a:ext>
            </a:extLst>
          </p:cNvPr>
          <p:cNvCxnSpPr>
            <a:cxnSpLocks/>
          </p:cNvCxnSpPr>
          <p:nvPr/>
        </p:nvCxnSpPr>
        <p:spPr>
          <a:xfrm flipV="1">
            <a:off x="8508302" y="1390169"/>
            <a:ext cx="544600" cy="170902"/>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ttore diritto 82">
            <a:extLst>
              <a:ext uri="{FF2B5EF4-FFF2-40B4-BE49-F238E27FC236}">
                <a16:creationId xmlns:a16="http://schemas.microsoft.com/office/drawing/2014/main" id="{0C6B0256-8E4A-4A80-7118-92459C8E56C2}"/>
              </a:ext>
            </a:extLst>
          </p:cNvPr>
          <p:cNvCxnSpPr>
            <a:cxnSpLocks/>
          </p:cNvCxnSpPr>
          <p:nvPr/>
        </p:nvCxnSpPr>
        <p:spPr>
          <a:xfrm flipH="1">
            <a:off x="9544494" y="1953889"/>
            <a:ext cx="82601" cy="43886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ttore diritto 86">
            <a:extLst>
              <a:ext uri="{FF2B5EF4-FFF2-40B4-BE49-F238E27FC236}">
                <a16:creationId xmlns:a16="http://schemas.microsoft.com/office/drawing/2014/main" id="{8F2F946C-173B-ADDC-DF2A-42C6C6B25646}"/>
              </a:ext>
            </a:extLst>
          </p:cNvPr>
          <p:cNvCxnSpPr>
            <a:cxnSpLocks/>
            <a:endCxn id="20" idx="4"/>
          </p:cNvCxnSpPr>
          <p:nvPr/>
        </p:nvCxnSpPr>
        <p:spPr>
          <a:xfrm>
            <a:off x="10090808" y="3356378"/>
            <a:ext cx="313902" cy="321504"/>
          </a:xfrm>
          <a:prstGeom prst="line">
            <a:avLst/>
          </a:prstGeom>
          <a:ln w="19050">
            <a:solidFill>
              <a:srgbClr val="545454"/>
            </a:solidFill>
            <a:prstDash val="sysDot"/>
          </a:ln>
        </p:spPr>
        <p:style>
          <a:lnRef idx="1">
            <a:schemeClr val="accent1"/>
          </a:lnRef>
          <a:fillRef idx="0">
            <a:schemeClr val="accent1"/>
          </a:fillRef>
          <a:effectRef idx="0">
            <a:schemeClr val="accent1"/>
          </a:effectRef>
          <a:fontRef idx="minor">
            <a:schemeClr val="tx1"/>
          </a:fontRef>
        </p:style>
      </p:cxnSp>
      <p:sp>
        <p:nvSpPr>
          <p:cNvPr id="2" name="Esagono 1">
            <a:extLst>
              <a:ext uri="{FF2B5EF4-FFF2-40B4-BE49-F238E27FC236}">
                <a16:creationId xmlns:a16="http://schemas.microsoft.com/office/drawing/2014/main" id="{7EBE4782-7953-5ADB-700E-1483C32DB696}"/>
              </a:ext>
            </a:extLst>
          </p:cNvPr>
          <p:cNvSpPr/>
          <p:nvPr/>
        </p:nvSpPr>
        <p:spPr>
          <a:xfrm>
            <a:off x="2593363"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Esagono 3">
            <a:extLst>
              <a:ext uri="{FF2B5EF4-FFF2-40B4-BE49-F238E27FC236}">
                <a16:creationId xmlns:a16="http://schemas.microsoft.com/office/drawing/2014/main" id="{D869E4E8-98C9-7340-862C-9B569391ECBC}"/>
              </a:ext>
            </a:extLst>
          </p:cNvPr>
          <p:cNvSpPr/>
          <p:nvPr/>
        </p:nvSpPr>
        <p:spPr>
          <a:xfrm>
            <a:off x="4512599" y="80343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Esagono 5">
            <a:extLst>
              <a:ext uri="{FF2B5EF4-FFF2-40B4-BE49-F238E27FC236}">
                <a16:creationId xmlns:a16="http://schemas.microsoft.com/office/drawing/2014/main" id="{2CBF7FE7-177C-32FD-AA63-642F097B8697}"/>
              </a:ext>
            </a:extLst>
          </p:cNvPr>
          <p:cNvSpPr/>
          <p:nvPr/>
        </p:nvSpPr>
        <p:spPr>
          <a:xfrm>
            <a:off x="4218981" y="266484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Esagono 6">
            <a:extLst>
              <a:ext uri="{FF2B5EF4-FFF2-40B4-BE49-F238E27FC236}">
                <a16:creationId xmlns:a16="http://schemas.microsoft.com/office/drawing/2014/main" id="{88A8B438-3D8D-7490-3D72-FC383B60940A}"/>
              </a:ext>
            </a:extLst>
          </p:cNvPr>
          <p:cNvSpPr/>
          <p:nvPr/>
        </p:nvSpPr>
        <p:spPr>
          <a:xfrm>
            <a:off x="5398877" y="402043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sagono 9">
            <a:extLst>
              <a:ext uri="{FF2B5EF4-FFF2-40B4-BE49-F238E27FC236}">
                <a16:creationId xmlns:a16="http://schemas.microsoft.com/office/drawing/2014/main" id="{9DDB9045-A535-C1AA-D5F6-F722E99E3D83}"/>
              </a:ext>
            </a:extLst>
          </p:cNvPr>
          <p:cNvSpPr/>
          <p:nvPr/>
        </p:nvSpPr>
        <p:spPr>
          <a:xfrm>
            <a:off x="7040964" y="2922388"/>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sagono 12">
            <a:extLst>
              <a:ext uri="{FF2B5EF4-FFF2-40B4-BE49-F238E27FC236}">
                <a16:creationId xmlns:a16="http://schemas.microsoft.com/office/drawing/2014/main" id="{44FFD939-939A-7415-3DDE-056A22A88318}"/>
              </a:ext>
            </a:extLst>
          </p:cNvPr>
          <p:cNvSpPr/>
          <p:nvPr/>
        </p:nvSpPr>
        <p:spPr>
          <a:xfrm>
            <a:off x="7069847" y="1065429"/>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sagono 13">
            <a:extLst>
              <a:ext uri="{FF2B5EF4-FFF2-40B4-BE49-F238E27FC236}">
                <a16:creationId xmlns:a16="http://schemas.microsoft.com/office/drawing/2014/main" id="{BB5BCA67-2E57-543A-4BCB-125530A87201}"/>
              </a:ext>
            </a:extLst>
          </p:cNvPr>
          <p:cNvSpPr/>
          <p:nvPr/>
        </p:nvSpPr>
        <p:spPr>
          <a:xfrm>
            <a:off x="9034855" y="69828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Esagono 14">
            <a:extLst>
              <a:ext uri="{FF2B5EF4-FFF2-40B4-BE49-F238E27FC236}">
                <a16:creationId xmlns:a16="http://schemas.microsoft.com/office/drawing/2014/main" id="{C60048EE-E711-6E8D-5516-24AADED4C3F8}"/>
              </a:ext>
            </a:extLst>
          </p:cNvPr>
          <p:cNvSpPr/>
          <p:nvPr/>
        </p:nvSpPr>
        <p:spPr>
          <a:xfrm>
            <a:off x="8771419" y="2392753"/>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Esagono 19">
            <a:extLst>
              <a:ext uri="{FF2B5EF4-FFF2-40B4-BE49-F238E27FC236}">
                <a16:creationId xmlns:a16="http://schemas.microsoft.com/office/drawing/2014/main" id="{5BC77DB4-AF62-53BF-5877-569337658933}"/>
              </a:ext>
            </a:extLst>
          </p:cNvPr>
          <p:cNvSpPr/>
          <p:nvPr/>
        </p:nvSpPr>
        <p:spPr>
          <a:xfrm>
            <a:off x="10090808" y="3677882"/>
            <a:ext cx="1456502" cy="1255606"/>
          </a:xfrm>
          <a:prstGeom prst="hexagon">
            <a:avLst/>
          </a:prstGeom>
          <a:solidFill>
            <a:schemeClr val="bg1">
              <a:alpha val="75000"/>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F021009E-B93D-6601-DE17-16D9D1AF34F8}"/>
              </a:ext>
            </a:extLst>
          </p:cNvPr>
          <p:cNvSpPr/>
          <p:nvPr/>
        </p:nvSpPr>
        <p:spPr>
          <a:xfrm>
            <a:off x="0" y="0"/>
            <a:ext cx="2441097" cy="6858000"/>
          </a:xfrm>
          <a:prstGeom prst="rect">
            <a:avLst/>
          </a:prstGeom>
          <a:solidFill>
            <a:srgbClr val="44841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6E1FFEEA-6976-247E-B304-DC59079385F3}"/>
              </a:ext>
            </a:extLst>
          </p:cNvPr>
          <p:cNvSpPr txBox="1"/>
          <p:nvPr/>
        </p:nvSpPr>
        <p:spPr>
          <a:xfrm>
            <a:off x="3022689" y="1138406"/>
            <a:ext cx="696024" cy="375359"/>
          </a:xfrm>
          <a:prstGeom prst="rect">
            <a:avLst/>
          </a:prstGeom>
          <a:noFill/>
        </p:spPr>
        <p:txBody>
          <a:bodyPr wrap="none" rtlCol="0">
            <a:spAutoFit/>
          </a:bodyPr>
          <a:lstStyle/>
          <a:p>
            <a:pPr>
              <a:lnSpc>
                <a:spcPct val="150000"/>
              </a:lnSpc>
            </a:pPr>
            <a:r>
              <a:rPr lang="it-IT" sz="1400" b="1">
                <a:latin typeface="Oxfam TSTAR PRO Light" panose="02000806030000020004" pitchFamily="50" charset="0"/>
              </a:rPr>
              <a:t>OXFAM</a:t>
            </a:r>
          </a:p>
        </p:txBody>
      </p:sp>
      <p:sp>
        <p:nvSpPr>
          <p:cNvPr id="30" name="CasellaDiTesto 29">
            <a:extLst>
              <a:ext uri="{FF2B5EF4-FFF2-40B4-BE49-F238E27FC236}">
                <a16:creationId xmlns:a16="http://schemas.microsoft.com/office/drawing/2014/main" id="{ECFCB1C9-0061-969A-0FEF-DE70FEFEE18E}"/>
              </a:ext>
            </a:extLst>
          </p:cNvPr>
          <p:cNvSpPr txBox="1"/>
          <p:nvPr/>
        </p:nvSpPr>
        <p:spPr>
          <a:xfrm>
            <a:off x="4525480" y="1054070"/>
            <a:ext cx="1401690" cy="738664"/>
          </a:xfrm>
          <a:prstGeom prst="rect">
            <a:avLst/>
          </a:prstGeom>
          <a:noFill/>
        </p:spPr>
        <p:txBody>
          <a:bodyPr wrap="square" rtlCol="0">
            <a:spAutoFit/>
          </a:bodyPr>
          <a:lstStyle/>
          <a:p>
            <a:pPr algn="ctr"/>
            <a:r>
              <a:rPr lang="en-GB" sz="1400" b="1">
                <a:latin typeface="Oxfam TSTAR PRO Light" panose="02000806030000020004" pitchFamily="50" charset="0"/>
              </a:rPr>
              <a:t>What is the Human Mobility Initiative?</a:t>
            </a:r>
            <a:endParaRPr lang="it-IT" sz="1400" b="1">
              <a:latin typeface="Oxfam TSTAR PRO Light" panose="02000806030000020004" pitchFamily="50" charset="0"/>
            </a:endParaRPr>
          </a:p>
        </p:txBody>
      </p:sp>
      <p:sp>
        <p:nvSpPr>
          <p:cNvPr id="5" name="CasellaDiTesto 4">
            <a:extLst>
              <a:ext uri="{FF2B5EF4-FFF2-40B4-BE49-F238E27FC236}">
                <a16:creationId xmlns:a16="http://schemas.microsoft.com/office/drawing/2014/main" id="{2BED5B1D-2AB3-EEDB-832D-AE18B02A29DC}"/>
              </a:ext>
            </a:extLst>
          </p:cNvPr>
          <p:cNvSpPr txBox="1"/>
          <p:nvPr/>
        </p:nvSpPr>
        <p:spPr>
          <a:xfrm>
            <a:off x="4273793" y="3020556"/>
            <a:ext cx="1401690" cy="738664"/>
          </a:xfrm>
          <a:prstGeom prst="rect">
            <a:avLst/>
          </a:prstGeom>
          <a:noFill/>
        </p:spPr>
        <p:txBody>
          <a:bodyPr wrap="square" rtlCol="0">
            <a:spAutoFit/>
          </a:bodyPr>
          <a:lstStyle/>
          <a:p>
            <a:pPr algn="ctr"/>
            <a:r>
              <a:rPr lang="en-GB" sz="1400" b="1">
                <a:latin typeface="Oxfam TSTAR PRO Light" panose="02000806030000020004" pitchFamily="50" charset="0"/>
              </a:rPr>
              <a:t>HMI Fund: the Call for Applications</a:t>
            </a:r>
            <a:endParaRPr lang="it-IT" sz="1400" b="1">
              <a:latin typeface="Oxfam TSTAR PRO Light" panose="02000806030000020004" pitchFamily="50" charset="0"/>
            </a:endParaRPr>
          </a:p>
        </p:txBody>
      </p:sp>
      <p:sp>
        <p:nvSpPr>
          <p:cNvPr id="27" name="CasellaDiTesto 26">
            <a:extLst>
              <a:ext uri="{FF2B5EF4-FFF2-40B4-BE49-F238E27FC236}">
                <a16:creationId xmlns:a16="http://schemas.microsoft.com/office/drawing/2014/main" id="{41D74441-9CB1-4571-B9D2-0F3F4516B5DA}"/>
              </a:ext>
            </a:extLst>
          </p:cNvPr>
          <p:cNvSpPr txBox="1"/>
          <p:nvPr/>
        </p:nvSpPr>
        <p:spPr>
          <a:xfrm>
            <a:off x="408373" y="2032123"/>
            <a:ext cx="2003246" cy="2835776"/>
          </a:xfrm>
          <a:prstGeom prst="rect">
            <a:avLst/>
          </a:prstGeom>
          <a:noFill/>
        </p:spPr>
        <p:txBody>
          <a:bodyPr wrap="square" lIns="91440" tIns="45720" rIns="91440" bIns="45720" rtlCol="0" anchor="t">
            <a:spAutoFit/>
          </a:bodyPr>
          <a:lstStyle/>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Oxfam</a:t>
            </a:r>
            <a:endParaRPr lang="en-US"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What is the Human Mobility Initiative?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HMI Fund: the Call for Applications</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Which activities do we prioritize?</a:t>
            </a:r>
            <a:endParaRPr lang="it-IT" sz="1200" dirty="0">
              <a:solidFill>
                <a:srgbClr val="44841A"/>
              </a:solidFill>
              <a:latin typeface="Oxfam TSTAR PRO" panose="02000806030000020004" pitchFamily="2" charset="0"/>
              <a:ea typeface="Oxfam TSTAR PRO" panose="02000806030000020004" pitchFamily="2" charset="-128"/>
            </a:endParaRPr>
          </a:p>
          <a:p>
            <a:pPr>
              <a:lnSpc>
                <a:spcPct val="150000"/>
              </a:lnSpc>
            </a:pPr>
            <a:r>
              <a:rPr lang="en-GB" sz="1200" dirty="0">
                <a:solidFill>
                  <a:srgbClr val="44841A"/>
                </a:solidFill>
                <a:latin typeface="Oxfam TSTAR PRO" panose="02000806030000020004" pitchFamily="2" charset="0"/>
                <a:ea typeface="Oxfam TSTAR PRO" panose="02000806030000020004" pitchFamily="2" charset="-128"/>
              </a:rPr>
              <a:t>Eligibility Criteria</a:t>
            </a:r>
          </a:p>
          <a:p>
            <a:pPr>
              <a:lnSpc>
                <a:spcPct val="150000"/>
              </a:lnSpc>
            </a:pPr>
            <a:r>
              <a:rPr lang="it-IT" sz="1200" dirty="0">
                <a:solidFill>
                  <a:srgbClr val="44841A"/>
                </a:solidFill>
                <a:latin typeface="Oxfam TSTAR PRO" panose="02000806030000020004" pitchFamily="2" charset="0"/>
                <a:ea typeface="Oxfam TSTAR PRO" panose="02000806030000020004" pitchFamily="2" charset="-128"/>
              </a:rPr>
              <a:t>Grant</a:t>
            </a:r>
          </a:p>
          <a:p>
            <a:pPr>
              <a:lnSpc>
                <a:spcPct val="150000"/>
              </a:lnSpc>
            </a:pPr>
            <a:r>
              <a:rPr lang="en-US" sz="1200" dirty="0">
                <a:solidFill>
                  <a:srgbClr val="44841A"/>
                </a:solidFill>
                <a:latin typeface="Oxfam TSTAR PRO" panose="02000806030000020004" pitchFamily="2" charset="0"/>
                <a:ea typeface="Oxfam TSTAR PRO" panose="02000806030000020004" pitchFamily="2" charset="-128"/>
              </a:rPr>
              <a:t>Timeline</a:t>
            </a:r>
          </a:p>
        </p:txBody>
      </p:sp>
      <p:sp>
        <p:nvSpPr>
          <p:cNvPr id="28" name="CasellaDiTesto 27">
            <a:extLst>
              <a:ext uri="{FF2B5EF4-FFF2-40B4-BE49-F238E27FC236}">
                <a16:creationId xmlns:a16="http://schemas.microsoft.com/office/drawing/2014/main" id="{718F8680-01B8-46C7-B8C4-670088B3D2C0}"/>
              </a:ext>
            </a:extLst>
          </p:cNvPr>
          <p:cNvSpPr txBox="1"/>
          <p:nvPr/>
        </p:nvSpPr>
        <p:spPr>
          <a:xfrm>
            <a:off x="213064" y="753457"/>
            <a:ext cx="1773877" cy="954107"/>
          </a:xfrm>
          <a:prstGeom prst="rect">
            <a:avLst/>
          </a:prstGeom>
          <a:noFill/>
        </p:spPr>
        <p:txBody>
          <a:bodyPr wrap="square" lIns="91440" tIns="45720" rIns="91440" bIns="45720" rtlCol="0" anchor="t">
            <a:spAutoFit/>
          </a:bodyPr>
          <a:lstStyle/>
          <a:p>
            <a:r>
              <a:rPr lang="en-GB" sz="1400" b="1" dirty="0">
                <a:solidFill>
                  <a:srgbClr val="44841A"/>
                </a:solidFill>
                <a:effectLst/>
                <a:latin typeface="Oxfam TSTAR PRO" panose="02000806030000020004"/>
                <a:ea typeface="Oxfam TSTAR PRO" panose="02000806030000020004"/>
                <a:cs typeface="Arial"/>
              </a:rPr>
              <a:t>GUIDELINES</a:t>
            </a:r>
            <a:r>
              <a:rPr lang="en-GB" sz="1400" b="1" dirty="0">
                <a:solidFill>
                  <a:srgbClr val="44841A"/>
                </a:solidFill>
                <a:latin typeface="Oxfam TSTAR PRO" panose="02000806030000020004"/>
                <a:ea typeface="Oxfam TSTAR PRO" panose="02000806030000020004"/>
                <a:cs typeface="Arial"/>
              </a:rPr>
              <a:t> </a:t>
            </a:r>
            <a:endParaRPr lang="it-IT" sz="1400" dirty="0">
              <a:solidFill>
                <a:srgbClr val="44841A"/>
              </a:solidFill>
              <a:latin typeface="Oxfam TSTAR PRO" panose="02000806030000020004"/>
              <a:ea typeface="Oxfam TSTAR PRO" panose="02000806030000020004"/>
              <a:cs typeface="Arial"/>
            </a:endParaRPr>
          </a:p>
          <a:p>
            <a:r>
              <a:rPr lang="en-GB" sz="1400" b="1" dirty="0">
                <a:solidFill>
                  <a:srgbClr val="44841A"/>
                </a:solidFill>
                <a:effectLst/>
                <a:latin typeface="Oxfam TSTAR PRO" panose="02000806030000020004"/>
                <a:ea typeface="Oxfam TSTAR PRO" panose="02000806030000020004"/>
                <a:cs typeface="Arial"/>
              </a:rPr>
              <a:t>FOR APPLICANTS</a:t>
            </a:r>
            <a:endParaRPr lang="it-IT" sz="1400" dirty="0">
              <a:solidFill>
                <a:srgbClr val="44841A"/>
              </a:solidFill>
              <a:effectLst/>
              <a:latin typeface="Oxfam TSTAR PRO" panose="02000806030000020004"/>
              <a:ea typeface="Oxfam TSTAR PRO" panose="02000806030000020004"/>
              <a:cs typeface="Arial"/>
            </a:endParaRPr>
          </a:p>
          <a:p>
            <a:endParaRPr lang="it-IT" sz="1400" dirty="0">
              <a:solidFill>
                <a:srgbClr val="44841A"/>
              </a:solidFill>
              <a:latin typeface="Oxfam TSTAR PRO" panose="02000806030000020004"/>
              <a:ea typeface="Oxfam TSTAR PRO" panose="02000806030000020004"/>
            </a:endParaRPr>
          </a:p>
          <a:p>
            <a:r>
              <a:rPr lang="it-IT" sz="1400" dirty="0">
                <a:solidFill>
                  <a:srgbClr val="44841A"/>
                </a:solidFill>
                <a:latin typeface="Oxfam TSTAR PRO" panose="02000806030000020004"/>
                <a:ea typeface="Oxfam TSTAR PRO" panose="02000806030000020004"/>
              </a:rPr>
              <a:t>Info session</a:t>
            </a:r>
          </a:p>
        </p:txBody>
      </p:sp>
      <p:sp>
        <p:nvSpPr>
          <p:cNvPr id="31" name="Ovale 30">
            <a:extLst>
              <a:ext uri="{FF2B5EF4-FFF2-40B4-BE49-F238E27FC236}">
                <a16:creationId xmlns:a16="http://schemas.microsoft.com/office/drawing/2014/main" id="{67C11352-A65A-411F-B89D-A8312E4ED9A7}"/>
              </a:ext>
            </a:extLst>
          </p:cNvPr>
          <p:cNvSpPr/>
          <p:nvPr/>
        </p:nvSpPr>
        <p:spPr>
          <a:xfrm>
            <a:off x="243906" y="2125571"/>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2" name="Ovale 31">
            <a:extLst>
              <a:ext uri="{FF2B5EF4-FFF2-40B4-BE49-F238E27FC236}">
                <a16:creationId xmlns:a16="http://schemas.microsoft.com/office/drawing/2014/main" id="{1BC283F5-FC2A-485C-96C8-C185DD696E58}"/>
              </a:ext>
            </a:extLst>
          </p:cNvPr>
          <p:cNvSpPr/>
          <p:nvPr/>
        </p:nvSpPr>
        <p:spPr>
          <a:xfrm>
            <a:off x="235029" y="23946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3" name="Ovale 32">
            <a:extLst>
              <a:ext uri="{FF2B5EF4-FFF2-40B4-BE49-F238E27FC236}">
                <a16:creationId xmlns:a16="http://schemas.microsoft.com/office/drawing/2014/main" id="{0E5A3779-ED33-4317-BB48-209A3ECE6533}"/>
              </a:ext>
            </a:extLst>
          </p:cNvPr>
          <p:cNvSpPr/>
          <p:nvPr/>
        </p:nvSpPr>
        <p:spPr>
          <a:xfrm>
            <a:off x="236563" y="2948173"/>
            <a:ext cx="193547" cy="193547"/>
          </a:xfrm>
          <a:prstGeom prst="ellipse">
            <a:avLst/>
          </a:prstGeom>
          <a:solidFill>
            <a:srgbClr val="FBC4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4" name="Ovale 33">
            <a:extLst>
              <a:ext uri="{FF2B5EF4-FFF2-40B4-BE49-F238E27FC236}">
                <a16:creationId xmlns:a16="http://schemas.microsoft.com/office/drawing/2014/main" id="{3CE3590C-8F4A-4A6B-9950-E3B1236FEA9E}"/>
              </a:ext>
            </a:extLst>
          </p:cNvPr>
          <p:cNvSpPr/>
          <p:nvPr/>
        </p:nvSpPr>
        <p:spPr>
          <a:xfrm>
            <a:off x="228184" y="3516343"/>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5" name="Ovale 34">
            <a:extLst>
              <a:ext uri="{FF2B5EF4-FFF2-40B4-BE49-F238E27FC236}">
                <a16:creationId xmlns:a16="http://schemas.microsoft.com/office/drawing/2014/main" id="{1CD1C05B-46F4-492A-8A31-FCCDFCF276FA}"/>
              </a:ext>
            </a:extLst>
          </p:cNvPr>
          <p:cNvSpPr/>
          <p:nvPr/>
        </p:nvSpPr>
        <p:spPr>
          <a:xfrm>
            <a:off x="235028" y="402903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6" name="Ovale 35">
            <a:extLst>
              <a:ext uri="{FF2B5EF4-FFF2-40B4-BE49-F238E27FC236}">
                <a16:creationId xmlns:a16="http://schemas.microsoft.com/office/drawing/2014/main" id="{1360000D-F315-40D9-98C3-4D53901E8DE1}"/>
              </a:ext>
            </a:extLst>
          </p:cNvPr>
          <p:cNvSpPr/>
          <p:nvPr/>
        </p:nvSpPr>
        <p:spPr>
          <a:xfrm>
            <a:off x="235028" y="4324796"/>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7" name="Ovale 36">
            <a:extLst>
              <a:ext uri="{FF2B5EF4-FFF2-40B4-BE49-F238E27FC236}">
                <a16:creationId xmlns:a16="http://schemas.microsoft.com/office/drawing/2014/main" id="{8134186A-3F34-4B64-90D4-F7A86632CDAF}"/>
              </a:ext>
            </a:extLst>
          </p:cNvPr>
          <p:cNvSpPr/>
          <p:nvPr/>
        </p:nvSpPr>
        <p:spPr>
          <a:xfrm>
            <a:off x="235028" y="4600275"/>
            <a:ext cx="193547" cy="193547"/>
          </a:xfrm>
          <a:prstGeom prst="ellipse">
            <a:avLst/>
          </a:prstGeom>
          <a:noFill/>
          <a:ln>
            <a:solidFill>
              <a:srgbClr val="4484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2917792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2550</Words>
  <Application>Microsoft Office PowerPoint</Application>
  <PresentationFormat>Widescreen</PresentationFormat>
  <Paragraphs>592</Paragraphs>
  <Slides>29</Slides>
  <Notes>29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Arial</vt:lpstr>
      <vt:lpstr>Calibri</vt:lpstr>
      <vt:lpstr>Calibri Light</vt:lpstr>
      <vt:lpstr>Oxfam TSTAR PRO</vt:lpstr>
      <vt:lpstr>Oxfam TSTAR PRO Headline</vt:lpstr>
      <vt:lpstr>Oxfam TSTAR PRO Light</vt:lpstr>
      <vt:lpstr>Roboto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 Dell'Aquila</dc:creator>
  <cp:lastModifiedBy>Sabrina Falini</cp:lastModifiedBy>
  <cp:revision>282</cp:revision>
  <dcterms:created xsi:type="dcterms:W3CDTF">2023-12-18T09:34:02Z</dcterms:created>
  <dcterms:modified xsi:type="dcterms:W3CDTF">2024-02-09T13:34:33Z</dcterms:modified>
</cp:coreProperties>
</file>